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3" r:id="rId5"/>
    <p:sldId id="291" r:id="rId6"/>
    <p:sldId id="283" r:id="rId7"/>
    <p:sldId id="292" r:id="rId8"/>
    <p:sldId id="293" r:id="rId9"/>
    <p:sldId id="294" r:id="rId10"/>
    <p:sldId id="284" r:id="rId11"/>
    <p:sldId id="295" r:id="rId12"/>
    <p:sldId id="296" r:id="rId13"/>
    <p:sldId id="298" r:id="rId14"/>
    <p:sldId id="297" r:id="rId15"/>
    <p:sldId id="304" r:id="rId16"/>
    <p:sldId id="286" r:id="rId17"/>
    <p:sldId id="299" r:id="rId18"/>
    <p:sldId id="303" r:id="rId19"/>
    <p:sldId id="302" r:id="rId20"/>
    <p:sldId id="287" r:id="rId21"/>
    <p:sldId id="300" r:id="rId22"/>
    <p:sldId id="301" r:id="rId23"/>
    <p:sldId id="305" r:id="rId24"/>
    <p:sldId id="307" r:id="rId25"/>
    <p:sldId id="288" r:id="rId26"/>
    <p:sldId id="308" r:id="rId27"/>
    <p:sldId id="309" r:id="rId28"/>
    <p:sldId id="310" r:id="rId29"/>
    <p:sldId id="289" r:id="rId30"/>
    <p:sldId id="311" r:id="rId31"/>
    <p:sldId id="312" r:id="rId32"/>
    <p:sldId id="290" r:id="rId33"/>
    <p:sldId id="313" r:id="rId34"/>
    <p:sldId id="314" r:id="rId35"/>
    <p:sldId id="315" r:id="rId36"/>
    <p:sldId id="317" r:id="rId37"/>
    <p:sldId id="31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F79F4-40F8-420F-B247-CBA7781383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678D4-349B-45A3-B91E-7FAAECCD1EEF}">
      <dgm:prSet/>
      <dgm:spPr/>
      <dgm:t>
        <a:bodyPr/>
        <a:lstStyle/>
        <a:p>
          <a:r>
            <a:rPr lang="en-US"/>
            <a:t>Integers: int</a:t>
          </a:r>
          <a:endParaRPr lang="en-US" dirty="0"/>
        </a:p>
      </dgm:t>
    </dgm:pt>
    <dgm:pt modelId="{46FCF4F9-B135-456E-8F9F-3A4499AC304A}" type="parTrans" cxnId="{CA8937AE-6FB9-432F-8700-AA01F2588DD0}">
      <dgm:prSet/>
      <dgm:spPr/>
      <dgm:t>
        <a:bodyPr/>
        <a:lstStyle/>
        <a:p>
          <a:endParaRPr lang="en-US"/>
        </a:p>
      </dgm:t>
    </dgm:pt>
    <dgm:pt modelId="{8EDC3A49-F965-4B6A-9C98-833BD9A643A9}" type="sibTrans" cxnId="{CA8937AE-6FB9-432F-8700-AA01F2588DD0}">
      <dgm:prSet/>
      <dgm:spPr/>
      <dgm:t>
        <a:bodyPr/>
        <a:lstStyle/>
        <a:p>
          <a:endParaRPr lang="en-US"/>
        </a:p>
      </dgm:t>
    </dgm:pt>
    <dgm:pt modelId="{18F9FD9A-32F8-4164-B644-00170D056A87}">
      <dgm:prSet/>
      <dgm:spPr/>
      <dgm:t>
        <a:bodyPr/>
        <a:lstStyle/>
        <a:p>
          <a:r>
            <a:rPr lang="en-US" dirty="0"/>
            <a:t>Numbers without decimals</a:t>
          </a:r>
        </a:p>
      </dgm:t>
    </dgm:pt>
    <dgm:pt modelId="{9F2C0DF7-7578-4185-B452-6E89672741FD}" type="parTrans" cxnId="{19FCCBAD-305B-4669-8D59-27AE0FCD7216}">
      <dgm:prSet/>
      <dgm:spPr/>
      <dgm:t>
        <a:bodyPr/>
        <a:lstStyle/>
        <a:p>
          <a:endParaRPr lang="en-US"/>
        </a:p>
      </dgm:t>
    </dgm:pt>
    <dgm:pt modelId="{F9788EA3-D390-4635-A5BC-2A04C5FFA5DB}" type="sibTrans" cxnId="{19FCCBAD-305B-4669-8D59-27AE0FCD7216}">
      <dgm:prSet/>
      <dgm:spPr/>
      <dgm:t>
        <a:bodyPr/>
        <a:lstStyle/>
        <a:p>
          <a:endParaRPr lang="en-US"/>
        </a:p>
      </dgm:t>
    </dgm:pt>
    <dgm:pt modelId="{A1567E00-FB2E-4666-B149-582166C78505}">
      <dgm:prSet/>
      <dgm:spPr/>
      <dgm:t>
        <a:bodyPr/>
        <a:lstStyle/>
        <a:p>
          <a:r>
            <a:rPr lang="en-US" dirty="0"/>
            <a:t>1, 0, -1, 2048</a:t>
          </a:r>
        </a:p>
      </dgm:t>
    </dgm:pt>
    <dgm:pt modelId="{B4A0248E-E6F1-4BAE-AF5D-0900BE41A46F}" type="parTrans" cxnId="{9B2C5D94-B116-4628-9960-A874E89B2F4F}">
      <dgm:prSet/>
      <dgm:spPr/>
      <dgm:t>
        <a:bodyPr/>
        <a:lstStyle/>
        <a:p>
          <a:endParaRPr lang="en-US"/>
        </a:p>
      </dgm:t>
    </dgm:pt>
    <dgm:pt modelId="{5C00D869-E34E-4875-BB68-C620FEB1006B}" type="sibTrans" cxnId="{9B2C5D94-B116-4628-9960-A874E89B2F4F}">
      <dgm:prSet/>
      <dgm:spPr/>
      <dgm:t>
        <a:bodyPr/>
        <a:lstStyle/>
        <a:p>
          <a:endParaRPr lang="en-US"/>
        </a:p>
      </dgm:t>
    </dgm:pt>
    <dgm:pt modelId="{CD0FDE19-BD3D-4D30-854A-347F13076C9F}">
      <dgm:prSet/>
      <dgm:spPr/>
      <dgm:t>
        <a:bodyPr/>
        <a:lstStyle/>
        <a:p>
          <a:r>
            <a:rPr lang="en-US"/>
            <a:t>Floats: float</a:t>
          </a:r>
          <a:endParaRPr lang="en-US" dirty="0"/>
        </a:p>
      </dgm:t>
    </dgm:pt>
    <dgm:pt modelId="{754C1C41-C5AD-4FBA-9A74-551C2BFB22B7}" type="parTrans" cxnId="{28DB58D9-952B-4897-B272-EF771482AC5E}">
      <dgm:prSet/>
      <dgm:spPr/>
      <dgm:t>
        <a:bodyPr/>
        <a:lstStyle/>
        <a:p>
          <a:endParaRPr lang="en-US"/>
        </a:p>
      </dgm:t>
    </dgm:pt>
    <dgm:pt modelId="{A13E76B9-7F5E-42F4-B078-E6037C50E6AE}" type="sibTrans" cxnId="{28DB58D9-952B-4897-B272-EF771482AC5E}">
      <dgm:prSet/>
      <dgm:spPr/>
      <dgm:t>
        <a:bodyPr/>
        <a:lstStyle/>
        <a:p>
          <a:endParaRPr lang="en-US"/>
        </a:p>
      </dgm:t>
    </dgm:pt>
    <dgm:pt modelId="{F766BDE1-4189-48FC-A40C-087C3950220F}">
      <dgm:prSet/>
      <dgm:spPr/>
      <dgm:t>
        <a:bodyPr/>
        <a:lstStyle/>
        <a:p>
          <a:r>
            <a:rPr lang="en-US" dirty="0"/>
            <a:t>Numbers with decimals</a:t>
          </a:r>
        </a:p>
      </dgm:t>
    </dgm:pt>
    <dgm:pt modelId="{AA98C8AF-9FE0-4127-8C94-255EC0DA0B3E}" type="parTrans" cxnId="{6CDD7C13-B688-476B-8776-705F3EA72E45}">
      <dgm:prSet/>
      <dgm:spPr/>
      <dgm:t>
        <a:bodyPr/>
        <a:lstStyle/>
        <a:p>
          <a:endParaRPr lang="en-US"/>
        </a:p>
      </dgm:t>
    </dgm:pt>
    <dgm:pt modelId="{632F8A65-C4BD-42F9-90DB-D27C1A724D0C}" type="sibTrans" cxnId="{6CDD7C13-B688-476B-8776-705F3EA72E45}">
      <dgm:prSet/>
      <dgm:spPr/>
      <dgm:t>
        <a:bodyPr/>
        <a:lstStyle/>
        <a:p>
          <a:endParaRPr lang="en-US"/>
        </a:p>
      </dgm:t>
    </dgm:pt>
    <dgm:pt modelId="{06FE415B-1BF8-4ADE-99A5-D4EF768DDF74}">
      <dgm:prSet/>
      <dgm:spPr/>
      <dgm:t>
        <a:bodyPr/>
        <a:lstStyle/>
        <a:p>
          <a:r>
            <a:rPr lang="en-US" dirty="0"/>
            <a:t>3.14, 2.5, 1.0, -21.73, 0.0</a:t>
          </a:r>
        </a:p>
      </dgm:t>
    </dgm:pt>
    <dgm:pt modelId="{4FE92A6F-9F9B-4DC1-AAFB-775FD2CEB37A}" type="parTrans" cxnId="{1630A09C-DA41-4879-9A73-32DBCDE31FB0}">
      <dgm:prSet/>
      <dgm:spPr/>
      <dgm:t>
        <a:bodyPr/>
        <a:lstStyle/>
        <a:p>
          <a:endParaRPr lang="en-US"/>
        </a:p>
      </dgm:t>
    </dgm:pt>
    <dgm:pt modelId="{63B70C41-06B5-4B9D-B8D7-1C5697EBD37E}" type="sibTrans" cxnId="{1630A09C-DA41-4879-9A73-32DBCDE31FB0}">
      <dgm:prSet/>
      <dgm:spPr/>
      <dgm:t>
        <a:bodyPr/>
        <a:lstStyle/>
        <a:p>
          <a:endParaRPr lang="en-US"/>
        </a:p>
      </dgm:t>
    </dgm:pt>
    <dgm:pt modelId="{9E325EAC-13CC-4669-93D5-F92397257FFB}">
      <dgm:prSet/>
      <dgm:spPr/>
      <dgm:t>
        <a:bodyPr/>
        <a:lstStyle/>
        <a:p>
          <a:r>
            <a:rPr lang="en-US" dirty="0"/>
            <a:t>Strings: str</a:t>
          </a:r>
        </a:p>
      </dgm:t>
    </dgm:pt>
    <dgm:pt modelId="{701571ED-2C71-464F-8317-111650263CAB}" type="parTrans" cxnId="{2DABE511-7E26-4B90-906D-3135C4A806F9}">
      <dgm:prSet/>
      <dgm:spPr/>
      <dgm:t>
        <a:bodyPr/>
        <a:lstStyle/>
        <a:p>
          <a:endParaRPr lang="en-US"/>
        </a:p>
      </dgm:t>
    </dgm:pt>
    <dgm:pt modelId="{ECD91432-EBDC-43B8-BCD8-718C032B3F5B}" type="sibTrans" cxnId="{2DABE511-7E26-4B90-906D-3135C4A806F9}">
      <dgm:prSet/>
      <dgm:spPr/>
      <dgm:t>
        <a:bodyPr/>
        <a:lstStyle/>
        <a:p>
          <a:endParaRPr lang="en-US"/>
        </a:p>
      </dgm:t>
    </dgm:pt>
    <dgm:pt modelId="{148209FF-607B-40D6-9993-F2E40A25EE31}">
      <dgm:prSet/>
      <dgm:spPr/>
      <dgm:t>
        <a:bodyPr/>
        <a:lstStyle/>
        <a:p>
          <a:r>
            <a:rPr lang="en-US" dirty="0"/>
            <a:t>One or more Letters, surrounded by single (‘) or double quotes (“).</a:t>
          </a:r>
        </a:p>
      </dgm:t>
    </dgm:pt>
    <dgm:pt modelId="{306B87A5-732A-4912-8367-9707D523ACDD}" type="parTrans" cxnId="{8CABF94D-6F87-4602-B391-0A12F6B9BF51}">
      <dgm:prSet/>
      <dgm:spPr/>
      <dgm:t>
        <a:bodyPr/>
        <a:lstStyle/>
        <a:p>
          <a:endParaRPr lang="en-US"/>
        </a:p>
      </dgm:t>
    </dgm:pt>
    <dgm:pt modelId="{F4BA517B-D55E-4ABE-A4A9-AF4C2D770C72}" type="sibTrans" cxnId="{8CABF94D-6F87-4602-B391-0A12F6B9BF51}">
      <dgm:prSet/>
      <dgm:spPr/>
      <dgm:t>
        <a:bodyPr/>
        <a:lstStyle/>
        <a:p>
          <a:endParaRPr lang="en-US"/>
        </a:p>
      </dgm:t>
    </dgm:pt>
    <dgm:pt modelId="{D56BDBCD-65CB-44EF-971A-16EF41D76B2B}">
      <dgm:prSet/>
      <dgm:spPr/>
      <dgm:t>
        <a:bodyPr/>
        <a:lstStyle/>
        <a:p>
          <a:r>
            <a:rPr lang="en-US" dirty="0"/>
            <a:t>‘a’, ‘b’, ‘Hello’, “Patrick Star” NOT: “Hello’</a:t>
          </a:r>
        </a:p>
      </dgm:t>
    </dgm:pt>
    <dgm:pt modelId="{0E241973-CCC3-47E0-95C4-EC3DF9BAF135}" type="parTrans" cxnId="{4C9EA052-57E7-48AD-B1F2-FE24B3C81A8D}">
      <dgm:prSet/>
      <dgm:spPr/>
      <dgm:t>
        <a:bodyPr/>
        <a:lstStyle/>
        <a:p>
          <a:endParaRPr lang="en-US"/>
        </a:p>
      </dgm:t>
    </dgm:pt>
    <dgm:pt modelId="{945B926E-4633-4BE4-98A9-9E23529F2706}" type="sibTrans" cxnId="{4C9EA052-57E7-48AD-B1F2-FE24B3C81A8D}">
      <dgm:prSet/>
      <dgm:spPr/>
      <dgm:t>
        <a:bodyPr/>
        <a:lstStyle/>
        <a:p>
          <a:endParaRPr lang="en-US"/>
        </a:p>
      </dgm:t>
    </dgm:pt>
    <dgm:pt modelId="{38DA115B-150B-4C11-AA3D-9191BCC38B95}" type="pres">
      <dgm:prSet presAssocID="{7A2F79F4-40F8-420F-B247-CBA778138309}" presName="linear" presStyleCnt="0">
        <dgm:presLayoutVars>
          <dgm:animLvl val="lvl"/>
          <dgm:resizeHandles val="exact"/>
        </dgm:presLayoutVars>
      </dgm:prSet>
      <dgm:spPr/>
    </dgm:pt>
    <dgm:pt modelId="{600CB014-4CEE-48F2-880B-713076394FB5}" type="pres">
      <dgm:prSet presAssocID="{59F678D4-349B-45A3-B91E-7FAAECCD1E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1F07E3-F263-445B-8370-207C8FB38BDE}" type="pres">
      <dgm:prSet presAssocID="{59F678D4-349B-45A3-B91E-7FAAECCD1EEF}" presName="childText" presStyleLbl="revTx" presStyleIdx="0" presStyleCnt="3">
        <dgm:presLayoutVars>
          <dgm:bulletEnabled val="1"/>
        </dgm:presLayoutVars>
      </dgm:prSet>
      <dgm:spPr/>
    </dgm:pt>
    <dgm:pt modelId="{446FDDF4-9FF2-44F4-9FF3-2A04E47ECD1E}" type="pres">
      <dgm:prSet presAssocID="{CD0FDE19-BD3D-4D30-854A-347F13076C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57AF02-DE60-440B-A331-1FC8861758F2}" type="pres">
      <dgm:prSet presAssocID="{CD0FDE19-BD3D-4D30-854A-347F13076C9F}" presName="childText" presStyleLbl="revTx" presStyleIdx="1" presStyleCnt="3">
        <dgm:presLayoutVars>
          <dgm:bulletEnabled val="1"/>
        </dgm:presLayoutVars>
      </dgm:prSet>
      <dgm:spPr/>
    </dgm:pt>
    <dgm:pt modelId="{C8CD97D1-423D-482E-B81C-00DD5F6E6537}" type="pres">
      <dgm:prSet presAssocID="{9E325EAC-13CC-4669-93D5-F92397257FF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7B0EAEB-AA08-43A2-9AF9-F07383A47E25}" type="pres">
      <dgm:prSet presAssocID="{9E325EAC-13CC-4669-93D5-F92397257FF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DABE511-7E26-4B90-906D-3135C4A806F9}" srcId="{7A2F79F4-40F8-420F-B247-CBA778138309}" destId="{9E325EAC-13CC-4669-93D5-F92397257FFB}" srcOrd="2" destOrd="0" parTransId="{701571ED-2C71-464F-8317-111650263CAB}" sibTransId="{ECD91432-EBDC-43B8-BCD8-718C032B3F5B}"/>
    <dgm:cxn modelId="{6CDD7C13-B688-476B-8776-705F3EA72E45}" srcId="{CD0FDE19-BD3D-4D30-854A-347F13076C9F}" destId="{F766BDE1-4189-48FC-A40C-087C3950220F}" srcOrd="0" destOrd="0" parTransId="{AA98C8AF-9FE0-4127-8C94-255EC0DA0B3E}" sibTransId="{632F8A65-C4BD-42F9-90DB-D27C1A724D0C}"/>
    <dgm:cxn modelId="{3E797866-0597-46A7-88F3-83A79280E523}" type="presOf" srcId="{18F9FD9A-32F8-4164-B644-00170D056A87}" destId="{DD1F07E3-F263-445B-8370-207C8FB38BDE}" srcOrd="0" destOrd="0" presId="urn:microsoft.com/office/officeart/2005/8/layout/vList2"/>
    <dgm:cxn modelId="{8CABF94D-6F87-4602-B391-0A12F6B9BF51}" srcId="{9E325EAC-13CC-4669-93D5-F92397257FFB}" destId="{148209FF-607B-40D6-9993-F2E40A25EE31}" srcOrd="0" destOrd="0" parTransId="{306B87A5-732A-4912-8367-9707D523ACDD}" sibTransId="{F4BA517B-D55E-4ABE-A4A9-AF4C2D770C72}"/>
    <dgm:cxn modelId="{7932E04E-F6C6-4AED-B7C4-363D81D3B592}" type="presOf" srcId="{148209FF-607B-40D6-9993-F2E40A25EE31}" destId="{87B0EAEB-AA08-43A2-9AF9-F07383A47E25}" srcOrd="0" destOrd="0" presId="urn:microsoft.com/office/officeart/2005/8/layout/vList2"/>
    <dgm:cxn modelId="{ABAFE54E-DAD4-4D09-809C-1F1CAF622F7C}" type="presOf" srcId="{CD0FDE19-BD3D-4D30-854A-347F13076C9F}" destId="{446FDDF4-9FF2-44F4-9FF3-2A04E47ECD1E}" srcOrd="0" destOrd="0" presId="urn:microsoft.com/office/officeart/2005/8/layout/vList2"/>
    <dgm:cxn modelId="{4C9EA052-57E7-48AD-B1F2-FE24B3C81A8D}" srcId="{9E325EAC-13CC-4669-93D5-F92397257FFB}" destId="{D56BDBCD-65CB-44EF-971A-16EF41D76B2B}" srcOrd="1" destOrd="0" parTransId="{0E241973-CCC3-47E0-95C4-EC3DF9BAF135}" sibTransId="{945B926E-4633-4BE4-98A9-9E23529F2706}"/>
    <dgm:cxn modelId="{7BE5D776-AF1B-41E6-AE6E-6A32798B1575}" type="presOf" srcId="{F766BDE1-4189-48FC-A40C-087C3950220F}" destId="{D957AF02-DE60-440B-A331-1FC8861758F2}" srcOrd="0" destOrd="0" presId="urn:microsoft.com/office/officeart/2005/8/layout/vList2"/>
    <dgm:cxn modelId="{019D937D-317E-40A0-9014-13BEDF5191E7}" type="presOf" srcId="{A1567E00-FB2E-4666-B149-582166C78505}" destId="{DD1F07E3-F263-445B-8370-207C8FB38BDE}" srcOrd="0" destOrd="1" presId="urn:microsoft.com/office/officeart/2005/8/layout/vList2"/>
    <dgm:cxn modelId="{1E783484-FE21-4EB9-853E-96771315DAC0}" type="presOf" srcId="{7A2F79F4-40F8-420F-B247-CBA778138309}" destId="{38DA115B-150B-4C11-AA3D-9191BCC38B95}" srcOrd="0" destOrd="0" presId="urn:microsoft.com/office/officeart/2005/8/layout/vList2"/>
    <dgm:cxn modelId="{9B2C5D94-B116-4628-9960-A874E89B2F4F}" srcId="{59F678D4-349B-45A3-B91E-7FAAECCD1EEF}" destId="{A1567E00-FB2E-4666-B149-582166C78505}" srcOrd="1" destOrd="0" parTransId="{B4A0248E-E6F1-4BAE-AF5D-0900BE41A46F}" sibTransId="{5C00D869-E34E-4875-BB68-C620FEB1006B}"/>
    <dgm:cxn modelId="{1630A09C-DA41-4879-9A73-32DBCDE31FB0}" srcId="{CD0FDE19-BD3D-4D30-854A-347F13076C9F}" destId="{06FE415B-1BF8-4ADE-99A5-D4EF768DDF74}" srcOrd="1" destOrd="0" parTransId="{4FE92A6F-9F9B-4DC1-AAFB-775FD2CEB37A}" sibTransId="{63B70C41-06B5-4B9D-B8D7-1C5697EBD37E}"/>
    <dgm:cxn modelId="{19FCCBAD-305B-4669-8D59-27AE0FCD7216}" srcId="{59F678D4-349B-45A3-B91E-7FAAECCD1EEF}" destId="{18F9FD9A-32F8-4164-B644-00170D056A87}" srcOrd="0" destOrd="0" parTransId="{9F2C0DF7-7578-4185-B452-6E89672741FD}" sibTransId="{F9788EA3-D390-4635-A5BC-2A04C5FFA5DB}"/>
    <dgm:cxn modelId="{CA8937AE-6FB9-432F-8700-AA01F2588DD0}" srcId="{7A2F79F4-40F8-420F-B247-CBA778138309}" destId="{59F678D4-349B-45A3-B91E-7FAAECCD1EEF}" srcOrd="0" destOrd="0" parTransId="{46FCF4F9-B135-456E-8F9F-3A4499AC304A}" sibTransId="{8EDC3A49-F965-4B6A-9C98-833BD9A643A9}"/>
    <dgm:cxn modelId="{B7E73DBC-A821-4E9B-987E-EE92E7B1A35D}" type="presOf" srcId="{06FE415B-1BF8-4ADE-99A5-D4EF768DDF74}" destId="{D957AF02-DE60-440B-A331-1FC8861758F2}" srcOrd="0" destOrd="1" presId="urn:microsoft.com/office/officeart/2005/8/layout/vList2"/>
    <dgm:cxn modelId="{88D555D2-CFF1-4094-B3D2-955DA40FD72E}" type="presOf" srcId="{59F678D4-349B-45A3-B91E-7FAAECCD1EEF}" destId="{600CB014-4CEE-48F2-880B-713076394FB5}" srcOrd="0" destOrd="0" presId="urn:microsoft.com/office/officeart/2005/8/layout/vList2"/>
    <dgm:cxn modelId="{16FECED6-B416-4577-84C7-EA35D6983F1E}" type="presOf" srcId="{D56BDBCD-65CB-44EF-971A-16EF41D76B2B}" destId="{87B0EAEB-AA08-43A2-9AF9-F07383A47E25}" srcOrd="0" destOrd="1" presId="urn:microsoft.com/office/officeart/2005/8/layout/vList2"/>
    <dgm:cxn modelId="{28DB58D9-952B-4897-B272-EF771482AC5E}" srcId="{7A2F79F4-40F8-420F-B247-CBA778138309}" destId="{CD0FDE19-BD3D-4D30-854A-347F13076C9F}" srcOrd="1" destOrd="0" parTransId="{754C1C41-C5AD-4FBA-9A74-551C2BFB22B7}" sibTransId="{A13E76B9-7F5E-42F4-B078-E6037C50E6AE}"/>
    <dgm:cxn modelId="{739115E8-4146-432D-9C8D-8BC1D376EF0D}" type="presOf" srcId="{9E325EAC-13CC-4669-93D5-F92397257FFB}" destId="{C8CD97D1-423D-482E-B81C-00DD5F6E6537}" srcOrd="0" destOrd="0" presId="urn:microsoft.com/office/officeart/2005/8/layout/vList2"/>
    <dgm:cxn modelId="{D24CB26E-097F-4916-AE99-40914B82EB53}" type="presParOf" srcId="{38DA115B-150B-4C11-AA3D-9191BCC38B95}" destId="{600CB014-4CEE-48F2-880B-713076394FB5}" srcOrd="0" destOrd="0" presId="urn:microsoft.com/office/officeart/2005/8/layout/vList2"/>
    <dgm:cxn modelId="{E93A20A4-FB04-49F2-BBC4-FEE1CE69369A}" type="presParOf" srcId="{38DA115B-150B-4C11-AA3D-9191BCC38B95}" destId="{DD1F07E3-F263-445B-8370-207C8FB38BDE}" srcOrd="1" destOrd="0" presId="urn:microsoft.com/office/officeart/2005/8/layout/vList2"/>
    <dgm:cxn modelId="{A36C4731-9E81-48AE-87A6-E2C682385EF7}" type="presParOf" srcId="{38DA115B-150B-4C11-AA3D-9191BCC38B95}" destId="{446FDDF4-9FF2-44F4-9FF3-2A04E47ECD1E}" srcOrd="2" destOrd="0" presId="urn:microsoft.com/office/officeart/2005/8/layout/vList2"/>
    <dgm:cxn modelId="{4AD37D07-A8A9-40D9-B58D-EFB3A1ADFE40}" type="presParOf" srcId="{38DA115B-150B-4C11-AA3D-9191BCC38B95}" destId="{D957AF02-DE60-440B-A331-1FC8861758F2}" srcOrd="3" destOrd="0" presId="urn:microsoft.com/office/officeart/2005/8/layout/vList2"/>
    <dgm:cxn modelId="{6676B57F-5B06-4CA5-9ABA-AE8DD569A7A1}" type="presParOf" srcId="{38DA115B-150B-4C11-AA3D-9191BCC38B95}" destId="{C8CD97D1-423D-482E-B81C-00DD5F6E6537}" srcOrd="4" destOrd="0" presId="urn:microsoft.com/office/officeart/2005/8/layout/vList2"/>
    <dgm:cxn modelId="{65757BD3-E7DD-467D-8614-299B179253D2}" type="presParOf" srcId="{38DA115B-150B-4C11-AA3D-9191BCC38B95}" destId="{87B0EAEB-AA08-43A2-9AF9-F07383A47E2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F79F4-40F8-420F-B247-CBA7781383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678D4-349B-45A3-B91E-7FAAECCD1EEF}">
      <dgm:prSet/>
      <dgm:spPr/>
      <dgm:t>
        <a:bodyPr/>
        <a:lstStyle/>
        <a:p>
          <a:r>
            <a:rPr lang="en-US"/>
            <a:t>Integers: int</a:t>
          </a:r>
          <a:endParaRPr lang="en-US" dirty="0"/>
        </a:p>
      </dgm:t>
    </dgm:pt>
    <dgm:pt modelId="{46FCF4F9-B135-456E-8F9F-3A4499AC304A}" type="parTrans" cxnId="{CA8937AE-6FB9-432F-8700-AA01F2588DD0}">
      <dgm:prSet/>
      <dgm:spPr/>
      <dgm:t>
        <a:bodyPr/>
        <a:lstStyle/>
        <a:p>
          <a:endParaRPr lang="en-US"/>
        </a:p>
      </dgm:t>
    </dgm:pt>
    <dgm:pt modelId="{8EDC3A49-F965-4B6A-9C98-833BD9A643A9}" type="sibTrans" cxnId="{CA8937AE-6FB9-432F-8700-AA01F2588DD0}">
      <dgm:prSet/>
      <dgm:spPr/>
      <dgm:t>
        <a:bodyPr/>
        <a:lstStyle/>
        <a:p>
          <a:endParaRPr lang="en-US"/>
        </a:p>
      </dgm:t>
    </dgm:pt>
    <dgm:pt modelId="{5DCF9783-44D1-40DC-B133-20AB34D29F65}">
      <dgm:prSet/>
      <dgm:spPr/>
      <dgm:t>
        <a:bodyPr/>
        <a:lstStyle/>
        <a:p>
          <a:r>
            <a:rPr lang="en-US" dirty="0"/>
            <a:t>Numbers without decimals</a:t>
          </a:r>
        </a:p>
      </dgm:t>
    </dgm:pt>
    <dgm:pt modelId="{9D7B73BF-05A0-4D9C-A783-4F00DFFEF55B}" type="parTrans" cxnId="{8988730C-406F-4A66-8BBF-FE0E48BA80CD}">
      <dgm:prSet/>
      <dgm:spPr/>
      <dgm:t>
        <a:bodyPr/>
        <a:lstStyle/>
        <a:p>
          <a:endParaRPr lang="en-US"/>
        </a:p>
      </dgm:t>
    </dgm:pt>
    <dgm:pt modelId="{CB9E4A63-0681-498D-9E1F-6747ACFB3CAA}" type="sibTrans" cxnId="{8988730C-406F-4A66-8BBF-FE0E48BA80CD}">
      <dgm:prSet/>
      <dgm:spPr/>
      <dgm:t>
        <a:bodyPr/>
        <a:lstStyle/>
        <a:p>
          <a:endParaRPr lang="en-US"/>
        </a:p>
      </dgm:t>
    </dgm:pt>
    <dgm:pt modelId="{AC9035FB-2E9B-42C1-82B0-5F1BC3E9B496}">
      <dgm:prSet/>
      <dgm:spPr/>
      <dgm:t>
        <a:bodyPr/>
        <a:lstStyle/>
        <a:p>
          <a:r>
            <a:rPr lang="en-US" dirty="0"/>
            <a:t>1, 0, -1, 2048</a:t>
          </a:r>
        </a:p>
      </dgm:t>
    </dgm:pt>
    <dgm:pt modelId="{69405756-49AF-413E-99E2-15B8AA35B94F}" type="parTrans" cxnId="{E9DEF446-9FC5-4DD4-839F-26956CCA2AF1}">
      <dgm:prSet/>
      <dgm:spPr/>
      <dgm:t>
        <a:bodyPr/>
        <a:lstStyle/>
        <a:p>
          <a:endParaRPr lang="en-US"/>
        </a:p>
      </dgm:t>
    </dgm:pt>
    <dgm:pt modelId="{AABD16D7-A638-4A77-8B07-8188B6150693}" type="sibTrans" cxnId="{E9DEF446-9FC5-4DD4-839F-26956CCA2AF1}">
      <dgm:prSet/>
      <dgm:spPr/>
      <dgm:t>
        <a:bodyPr/>
        <a:lstStyle/>
        <a:p>
          <a:endParaRPr lang="en-US"/>
        </a:p>
      </dgm:t>
    </dgm:pt>
    <dgm:pt modelId="{15BFE43E-EB0E-42D1-9E0F-F5145132A3C3}">
      <dgm:prSet/>
      <dgm:spPr/>
      <dgm:t>
        <a:bodyPr/>
        <a:lstStyle/>
        <a:p>
          <a:r>
            <a:rPr lang="en-US"/>
            <a:t>Floats: float</a:t>
          </a:r>
          <a:endParaRPr lang="en-US" dirty="0"/>
        </a:p>
      </dgm:t>
    </dgm:pt>
    <dgm:pt modelId="{0FD6AD4C-8A3C-47BF-AFF7-98A2ADDE170A}" type="parTrans" cxnId="{BB15045B-EFEF-489F-9A92-846B16AFCDC2}">
      <dgm:prSet/>
      <dgm:spPr/>
      <dgm:t>
        <a:bodyPr/>
        <a:lstStyle/>
        <a:p>
          <a:endParaRPr lang="en-US"/>
        </a:p>
      </dgm:t>
    </dgm:pt>
    <dgm:pt modelId="{BA82A25D-BB4E-44E1-A9CD-57D6FBDF8E11}" type="sibTrans" cxnId="{BB15045B-EFEF-489F-9A92-846B16AFCDC2}">
      <dgm:prSet/>
      <dgm:spPr/>
      <dgm:t>
        <a:bodyPr/>
        <a:lstStyle/>
        <a:p>
          <a:endParaRPr lang="en-US"/>
        </a:p>
      </dgm:t>
    </dgm:pt>
    <dgm:pt modelId="{C289AB1F-0D59-490B-9FDB-908D5F8418C2}">
      <dgm:prSet/>
      <dgm:spPr/>
      <dgm:t>
        <a:bodyPr/>
        <a:lstStyle/>
        <a:p>
          <a:r>
            <a:rPr lang="en-US" dirty="0"/>
            <a:t>Numbers with decimals</a:t>
          </a:r>
        </a:p>
      </dgm:t>
    </dgm:pt>
    <dgm:pt modelId="{FDA62596-46AF-4880-BB54-43E5C16EEC7B}" type="parTrans" cxnId="{69685780-81E0-48C0-B65A-1FC2B229A7C2}">
      <dgm:prSet/>
      <dgm:spPr/>
      <dgm:t>
        <a:bodyPr/>
        <a:lstStyle/>
        <a:p>
          <a:endParaRPr lang="en-US"/>
        </a:p>
      </dgm:t>
    </dgm:pt>
    <dgm:pt modelId="{9ED41335-0693-47FE-B5D2-3B96BF5CC578}" type="sibTrans" cxnId="{69685780-81E0-48C0-B65A-1FC2B229A7C2}">
      <dgm:prSet/>
      <dgm:spPr/>
      <dgm:t>
        <a:bodyPr/>
        <a:lstStyle/>
        <a:p>
          <a:endParaRPr lang="en-US"/>
        </a:p>
      </dgm:t>
    </dgm:pt>
    <dgm:pt modelId="{DF43DA82-E7C5-478A-9791-8DBFE386B170}">
      <dgm:prSet/>
      <dgm:spPr/>
      <dgm:t>
        <a:bodyPr/>
        <a:lstStyle/>
        <a:p>
          <a:r>
            <a:rPr lang="en-US" dirty="0"/>
            <a:t>3.14, 2.5, 1.0, -21.73, 0.0</a:t>
          </a:r>
        </a:p>
      </dgm:t>
    </dgm:pt>
    <dgm:pt modelId="{AEFA304E-EEB3-4261-8F00-CCCDB18C7AD4}" type="parTrans" cxnId="{E8A8C82C-E8FE-4D4A-8E43-D03C57B4DE75}">
      <dgm:prSet/>
      <dgm:spPr/>
      <dgm:t>
        <a:bodyPr/>
        <a:lstStyle/>
        <a:p>
          <a:endParaRPr lang="en-US"/>
        </a:p>
      </dgm:t>
    </dgm:pt>
    <dgm:pt modelId="{BEF1980F-4FF7-4F94-89F3-A99DABA74938}" type="sibTrans" cxnId="{E8A8C82C-E8FE-4D4A-8E43-D03C57B4DE75}">
      <dgm:prSet/>
      <dgm:spPr/>
      <dgm:t>
        <a:bodyPr/>
        <a:lstStyle/>
        <a:p>
          <a:endParaRPr lang="en-US"/>
        </a:p>
      </dgm:t>
    </dgm:pt>
    <dgm:pt modelId="{D58009C6-A2CB-4896-AA35-49272235A80E}">
      <dgm:prSet/>
      <dgm:spPr/>
      <dgm:t>
        <a:bodyPr/>
        <a:lstStyle/>
        <a:p>
          <a:r>
            <a:rPr lang="en-US" dirty="0"/>
            <a:t>Strings: str</a:t>
          </a:r>
        </a:p>
      </dgm:t>
    </dgm:pt>
    <dgm:pt modelId="{FF8BEF3D-378B-47C7-9B6F-F9986093942A}" type="parTrans" cxnId="{3A3EA372-5D01-4AEB-8DFD-AF856C742DB2}">
      <dgm:prSet/>
      <dgm:spPr/>
      <dgm:t>
        <a:bodyPr/>
        <a:lstStyle/>
        <a:p>
          <a:endParaRPr lang="en-US"/>
        </a:p>
      </dgm:t>
    </dgm:pt>
    <dgm:pt modelId="{A704B0B4-D0CB-43D3-8DB4-700DBE166E0E}" type="sibTrans" cxnId="{3A3EA372-5D01-4AEB-8DFD-AF856C742DB2}">
      <dgm:prSet/>
      <dgm:spPr/>
      <dgm:t>
        <a:bodyPr/>
        <a:lstStyle/>
        <a:p>
          <a:endParaRPr lang="en-US"/>
        </a:p>
      </dgm:t>
    </dgm:pt>
    <dgm:pt modelId="{6E9EAA0D-E7FC-4F22-B3BF-FB358283E226}">
      <dgm:prSet/>
      <dgm:spPr/>
      <dgm:t>
        <a:bodyPr/>
        <a:lstStyle/>
        <a:p>
          <a:r>
            <a:rPr lang="en-US" dirty="0"/>
            <a:t>One or more Letters, surrounded by single (‘) or double quotes (“).</a:t>
          </a:r>
        </a:p>
      </dgm:t>
    </dgm:pt>
    <dgm:pt modelId="{89F1026F-9287-41AA-BE10-ECE5C1D9DF13}" type="parTrans" cxnId="{AFF77759-53C4-4EB0-86A2-32467AEE39ED}">
      <dgm:prSet/>
      <dgm:spPr/>
      <dgm:t>
        <a:bodyPr/>
        <a:lstStyle/>
        <a:p>
          <a:endParaRPr lang="en-US"/>
        </a:p>
      </dgm:t>
    </dgm:pt>
    <dgm:pt modelId="{541B9EBA-2E79-463E-809A-1CD596D52F54}" type="sibTrans" cxnId="{AFF77759-53C4-4EB0-86A2-32467AEE39ED}">
      <dgm:prSet/>
      <dgm:spPr/>
      <dgm:t>
        <a:bodyPr/>
        <a:lstStyle/>
        <a:p>
          <a:endParaRPr lang="en-US"/>
        </a:p>
      </dgm:t>
    </dgm:pt>
    <dgm:pt modelId="{03E541CE-3C0A-455A-9552-2006ABA14E65}">
      <dgm:prSet/>
      <dgm:spPr/>
      <dgm:t>
        <a:bodyPr/>
        <a:lstStyle/>
        <a:p>
          <a:r>
            <a:rPr lang="en-US" dirty="0"/>
            <a:t>‘a’, ‘b’, ‘Hello’, “Patrick Star” NOT: “Hello’</a:t>
          </a:r>
        </a:p>
      </dgm:t>
    </dgm:pt>
    <dgm:pt modelId="{6E21C116-3564-4808-A283-6BC69F3E9421}" type="parTrans" cxnId="{A18EF463-51E2-462F-8DC1-B9074CBC28AE}">
      <dgm:prSet/>
      <dgm:spPr/>
      <dgm:t>
        <a:bodyPr/>
        <a:lstStyle/>
        <a:p>
          <a:endParaRPr lang="en-US"/>
        </a:p>
      </dgm:t>
    </dgm:pt>
    <dgm:pt modelId="{5895E247-B229-4166-8A51-51EA423E3409}" type="sibTrans" cxnId="{A18EF463-51E2-462F-8DC1-B9074CBC28AE}">
      <dgm:prSet/>
      <dgm:spPr/>
      <dgm:t>
        <a:bodyPr/>
        <a:lstStyle/>
        <a:p>
          <a:endParaRPr lang="en-US"/>
        </a:p>
      </dgm:t>
    </dgm:pt>
    <dgm:pt modelId="{38DA115B-150B-4C11-AA3D-9191BCC38B95}" type="pres">
      <dgm:prSet presAssocID="{7A2F79F4-40F8-420F-B247-CBA778138309}" presName="linear" presStyleCnt="0">
        <dgm:presLayoutVars>
          <dgm:animLvl val="lvl"/>
          <dgm:resizeHandles val="exact"/>
        </dgm:presLayoutVars>
      </dgm:prSet>
      <dgm:spPr/>
    </dgm:pt>
    <dgm:pt modelId="{600CB014-4CEE-48F2-880B-713076394FB5}" type="pres">
      <dgm:prSet presAssocID="{59F678D4-349B-45A3-B91E-7FAAECCD1E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1F07E3-F263-445B-8370-207C8FB38BDE}" type="pres">
      <dgm:prSet presAssocID="{59F678D4-349B-45A3-B91E-7FAAECCD1EEF}" presName="childText" presStyleLbl="revTx" presStyleIdx="0" presStyleCnt="3">
        <dgm:presLayoutVars>
          <dgm:bulletEnabled val="1"/>
        </dgm:presLayoutVars>
      </dgm:prSet>
      <dgm:spPr/>
    </dgm:pt>
    <dgm:pt modelId="{E48A8A99-6CFC-4E6D-8AF8-A23A90FDCDD2}" type="pres">
      <dgm:prSet presAssocID="{15BFE43E-EB0E-42D1-9E0F-F5145132A3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A3E1ED-D44A-49D1-9C84-D193EAD1C5FF}" type="pres">
      <dgm:prSet presAssocID="{15BFE43E-EB0E-42D1-9E0F-F5145132A3C3}" presName="childText" presStyleLbl="revTx" presStyleIdx="1" presStyleCnt="3">
        <dgm:presLayoutVars>
          <dgm:bulletEnabled val="1"/>
        </dgm:presLayoutVars>
      </dgm:prSet>
      <dgm:spPr/>
    </dgm:pt>
    <dgm:pt modelId="{FCE9F241-B749-4B13-977D-AF43E320E0B5}" type="pres">
      <dgm:prSet presAssocID="{D58009C6-A2CB-4896-AA35-49272235A80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53275E-7505-4815-9E38-DBFC1E00EBB9}" type="pres">
      <dgm:prSet presAssocID="{D58009C6-A2CB-4896-AA35-49272235A8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988730C-406F-4A66-8BBF-FE0E48BA80CD}" srcId="{59F678D4-349B-45A3-B91E-7FAAECCD1EEF}" destId="{5DCF9783-44D1-40DC-B133-20AB34D29F65}" srcOrd="0" destOrd="0" parTransId="{9D7B73BF-05A0-4D9C-A783-4F00DFFEF55B}" sibTransId="{CB9E4A63-0681-498D-9E1F-6747ACFB3CAA}"/>
    <dgm:cxn modelId="{E8A8C82C-E8FE-4D4A-8E43-D03C57B4DE75}" srcId="{15BFE43E-EB0E-42D1-9E0F-F5145132A3C3}" destId="{DF43DA82-E7C5-478A-9791-8DBFE386B170}" srcOrd="1" destOrd="0" parTransId="{AEFA304E-EEB3-4261-8F00-CCCDB18C7AD4}" sibTransId="{BEF1980F-4FF7-4F94-89F3-A99DABA74938}"/>
    <dgm:cxn modelId="{BB15045B-EFEF-489F-9A92-846B16AFCDC2}" srcId="{7A2F79F4-40F8-420F-B247-CBA778138309}" destId="{15BFE43E-EB0E-42D1-9E0F-F5145132A3C3}" srcOrd="1" destOrd="0" parTransId="{0FD6AD4C-8A3C-47BF-AFF7-98A2ADDE170A}" sibTransId="{BA82A25D-BB4E-44E1-A9CD-57D6FBDF8E11}"/>
    <dgm:cxn modelId="{9C5FDA43-C063-4620-8FBC-D5008EE21E49}" type="presOf" srcId="{03E541CE-3C0A-455A-9552-2006ABA14E65}" destId="{4453275E-7505-4815-9E38-DBFC1E00EBB9}" srcOrd="0" destOrd="1" presId="urn:microsoft.com/office/officeart/2005/8/layout/vList2"/>
    <dgm:cxn modelId="{A18EF463-51E2-462F-8DC1-B9074CBC28AE}" srcId="{D58009C6-A2CB-4896-AA35-49272235A80E}" destId="{03E541CE-3C0A-455A-9552-2006ABA14E65}" srcOrd="1" destOrd="0" parTransId="{6E21C116-3564-4808-A283-6BC69F3E9421}" sibTransId="{5895E247-B229-4166-8A51-51EA423E3409}"/>
    <dgm:cxn modelId="{E9DEF446-9FC5-4DD4-839F-26956CCA2AF1}" srcId="{59F678D4-349B-45A3-B91E-7FAAECCD1EEF}" destId="{AC9035FB-2E9B-42C1-82B0-5F1BC3E9B496}" srcOrd="1" destOrd="0" parTransId="{69405756-49AF-413E-99E2-15B8AA35B94F}" sibTransId="{AABD16D7-A638-4A77-8B07-8188B6150693}"/>
    <dgm:cxn modelId="{3A3EA372-5D01-4AEB-8DFD-AF856C742DB2}" srcId="{7A2F79F4-40F8-420F-B247-CBA778138309}" destId="{D58009C6-A2CB-4896-AA35-49272235A80E}" srcOrd="2" destOrd="0" parTransId="{FF8BEF3D-378B-47C7-9B6F-F9986093942A}" sibTransId="{A704B0B4-D0CB-43D3-8DB4-700DBE166E0E}"/>
    <dgm:cxn modelId="{178F0958-3646-4500-95FB-8F4ACE3C7B7F}" type="presOf" srcId="{5DCF9783-44D1-40DC-B133-20AB34D29F65}" destId="{DD1F07E3-F263-445B-8370-207C8FB38BDE}" srcOrd="0" destOrd="0" presId="urn:microsoft.com/office/officeart/2005/8/layout/vList2"/>
    <dgm:cxn modelId="{AFF77759-53C4-4EB0-86A2-32467AEE39ED}" srcId="{D58009C6-A2CB-4896-AA35-49272235A80E}" destId="{6E9EAA0D-E7FC-4F22-B3BF-FB358283E226}" srcOrd="0" destOrd="0" parTransId="{89F1026F-9287-41AA-BE10-ECE5C1D9DF13}" sibTransId="{541B9EBA-2E79-463E-809A-1CD596D52F54}"/>
    <dgm:cxn modelId="{69685780-81E0-48C0-B65A-1FC2B229A7C2}" srcId="{15BFE43E-EB0E-42D1-9E0F-F5145132A3C3}" destId="{C289AB1F-0D59-490B-9FDB-908D5F8418C2}" srcOrd="0" destOrd="0" parTransId="{FDA62596-46AF-4880-BB54-43E5C16EEC7B}" sibTransId="{9ED41335-0693-47FE-B5D2-3B96BF5CC578}"/>
    <dgm:cxn modelId="{1E783484-FE21-4EB9-853E-96771315DAC0}" type="presOf" srcId="{7A2F79F4-40F8-420F-B247-CBA778138309}" destId="{38DA115B-150B-4C11-AA3D-9191BCC38B95}" srcOrd="0" destOrd="0" presId="urn:microsoft.com/office/officeart/2005/8/layout/vList2"/>
    <dgm:cxn modelId="{0FC8AC9C-AA01-427A-A926-F6EB4D420E64}" type="presOf" srcId="{C289AB1F-0D59-490B-9FDB-908D5F8418C2}" destId="{25A3E1ED-D44A-49D1-9C84-D193EAD1C5FF}" srcOrd="0" destOrd="0" presId="urn:microsoft.com/office/officeart/2005/8/layout/vList2"/>
    <dgm:cxn modelId="{CA8937AE-6FB9-432F-8700-AA01F2588DD0}" srcId="{7A2F79F4-40F8-420F-B247-CBA778138309}" destId="{59F678D4-349B-45A3-B91E-7FAAECCD1EEF}" srcOrd="0" destOrd="0" parTransId="{46FCF4F9-B135-456E-8F9F-3A4499AC304A}" sibTransId="{8EDC3A49-F965-4B6A-9C98-833BD9A643A9}"/>
    <dgm:cxn modelId="{5D41C6B3-A9FA-4B90-A984-450076CACA6D}" type="presOf" srcId="{15BFE43E-EB0E-42D1-9E0F-F5145132A3C3}" destId="{E48A8A99-6CFC-4E6D-8AF8-A23A90FDCDD2}" srcOrd="0" destOrd="0" presId="urn:microsoft.com/office/officeart/2005/8/layout/vList2"/>
    <dgm:cxn modelId="{D7C714B7-72B2-498C-A1F5-032C190C0AC9}" type="presOf" srcId="{D58009C6-A2CB-4896-AA35-49272235A80E}" destId="{FCE9F241-B749-4B13-977D-AF43E320E0B5}" srcOrd="0" destOrd="0" presId="urn:microsoft.com/office/officeart/2005/8/layout/vList2"/>
    <dgm:cxn modelId="{88D555D2-CFF1-4094-B3D2-955DA40FD72E}" type="presOf" srcId="{59F678D4-349B-45A3-B91E-7FAAECCD1EEF}" destId="{600CB014-4CEE-48F2-880B-713076394FB5}" srcOrd="0" destOrd="0" presId="urn:microsoft.com/office/officeart/2005/8/layout/vList2"/>
    <dgm:cxn modelId="{359BC6E1-BAD7-4643-BA7C-C5ADB6D73A49}" type="presOf" srcId="{AC9035FB-2E9B-42C1-82B0-5F1BC3E9B496}" destId="{DD1F07E3-F263-445B-8370-207C8FB38BDE}" srcOrd="0" destOrd="1" presId="urn:microsoft.com/office/officeart/2005/8/layout/vList2"/>
    <dgm:cxn modelId="{4EED1EEA-A1BC-42D2-965B-856AA76FBF7D}" type="presOf" srcId="{DF43DA82-E7C5-478A-9791-8DBFE386B170}" destId="{25A3E1ED-D44A-49D1-9C84-D193EAD1C5FF}" srcOrd="0" destOrd="1" presId="urn:microsoft.com/office/officeart/2005/8/layout/vList2"/>
    <dgm:cxn modelId="{2BEA40F6-2399-41A2-A61A-0178A9E04E57}" type="presOf" srcId="{6E9EAA0D-E7FC-4F22-B3BF-FB358283E226}" destId="{4453275E-7505-4815-9E38-DBFC1E00EBB9}" srcOrd="0" destOrd="0" presId="urn:microsoft.com/office/officeart/2005/8/layout/vList2"/>
    <dgm:cxn modelId="{D24CB26E-097F-4916-AE99-40914B82EB53}" type="presParOf" srcId="{38DA115B-150B-4C11-AA3D-9191BCC38B95}" destId="{600CB014-4CEE-48F2-880B-713076394FB5}" srcOrd="0" destOrd="0" presId="urn:microsoft.com/office/officeart/2005/8/layout/vList2"/>
    <dgm:cxn modelId="{E93A20A4-FB04-49F2-BBC4-FEE1CE69369A}" type="presParOf" srcId="{38DA115B-150B-4C11-AA3D-9191BCC38B95}" destId="{DD1F07E3-F263-445B-8370-207C8FB38BDE}" srcOrd="1" destOrd="0" presId="urn:microsoft.com/office/officeart/2005/8/layout/vList2"/>
    <dgm:cxn modelId="{A41A131F-9385-4B44-B168-90D2500D0D15}" type="presParOf" srcId="{38DA115B-150B-4C11-AA3D-9191BCC38B95}" destId="{E48A8A99-6CFC-4E6D-8AF8-A23A90FDCDD2}" srcOrd="2" destOrd="0" presId="urn:microsoft.com/office/officeart/2005/8/layout/vList2"/>
    <dgm:cxn modelId="{C54B987B-C7F5-44FF-A30D-72E2DF8E637B}" type="presParOf" srcId="{38DA115B-150B-4C11-AA3D-9191BCC38B95}" destId="{25A3E1ED-D44A-49D1-9C84-D193EAD1C5FF}" srcOrd="3" destOrd="0" presId="urn:microsoft.com/office/officeart/2005/8/layout/vList2"/>
    <dgm:cxn modelId="{DBD3F806-AEDC-4F26-AE20-D017116BCF94}" type="presParOf" srcId="{38DA115B-150B-4C11-AA3D-9191BCC38B95}" destId="{FCE9F241-B749-4B13-977D-AF43E320E0B5}" srcOrd="4" destOrd="0" presId="urn:microsoft.com/office/officeart/2005/8/layout/vList2"/>
    <dgm:cxn modelId="{5F23231B-0F57-41D3-965A-BEC70F27DBF9}" type="presParOf" srcId="{38DA115B-150B-4C11-AA3D-9191BCC38B95}" destId="{4453275E-7505-4815-9E38-DBFC1E00EBB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F79F4-40F8-420F-B247-CBA7781383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678D4-349B-45A3-B91E-7FAAECCD1EEF}">
      <dgm:prSet/>
      <dgm:spPr/>
      <dgm:t>
        <a:bodyPr/>
        <a:lstStyle/>
        <a:p>
          <a:r>
            <a:rPr lang="en-US" dirty="0"/>
            <a:t>Integers: int</a:t>
          </a:r>
        </a:p>
      </dgm:t>
    </dgm:pt>
    <dgm:pt modelId="{46FCF4F9-B135-456E-8F9F-3A4499AC304A}" type="parTrans" cxnId="{CA8937AE-6FB9-432F-8700-AA01F2588DD0}">
      <dgm:prSet/>
      <dgm:spPr/>
      <dgm:t>
        <a:bodyPr/>
        <a:lstStyle/>
        <a:p>
          <a:endParaRPr lang="en-US"/>
        </a:p>
      </dgm:t>
    </dgm:pt>
    <dgm:pt modelId="{8EDC3A49-F965-4B6A-9C98-833BD9A643A9}" type="sibTrans" cxnId="{CA8937AE-6FB9-432F-8700-AA01F2588DD0}">
      <dgm:prSet/>
      <dgm:spPr/>
      <dgm:t>
        <a:bodyPr/>
        <a:lstStyle/>
        <a:p>
          <a:endParaRPr lang="en-US"/>
        </a:p>
      </dgm:t>
    </dgm:pt>
    <dgm:pt modelId="{AB65C89C-A7CE-4D49-AE73-95CE81CAE6E7}">
      <dgm:prSet/>
      <dgm:spPr/>
      <dgm:t>
        <a:bodyPr/>
        <a:lstStyle/>
        <a:p>
          <a:r>
            <a:rPr lang="en-US" dirty="0"/>
            <a:t>Numbers without decimals</a:t>
          </a:r>
        </a:p>
      </dgm:t>
    </dgm:pt>
    <dgm:pt modelId="{6F52C185-B0EF-4282-A761-1BA3803F2B69}" type="parTrans" cxnId="{AC5FC36F-DF8B-4E4F-9506-A8C69905486D}">
      <dgm:prSet/>
      <dgm:spPr/>
      <dgm:t>
        <a:bodyPr/>
        <a:lstStyle/>
        <a:p>
          <a:endParaRPr lang="en-US"/>
        </a:p>
      </dgm:t>
    </dgm:pt>
    <dgm:pt modelId="{154B1A9C-77CE-4153-BEC8-E7137CF4245F}" type="sibTrans" cxnId="{AC5FC36F-DF8B-4E4F-9506-A8C69905486D}">
      <dgm:prSet/>
      <dgm:spPr/>
      <dgm:t>
        <a:bodyPr/>
        <a:lstStyle/>
        <a:p>
          <a:endParaRPr lang="en-US"/>
        </a:p>
      </dgm:t>
    </dgm:pt>
    <dgm:pt modelId="{B6CCA152-21BD-4988-B235-C971922E3A74}">
      <dgm:prSet/>
      <dgm:spPr/>
      <dgm:t>
        <a:bodyPr/>
        <a:lstStyle/>
        <a:p>
          <a:r>
            <a:rPr lang="en-US" dirty="0"/>
            <a:t>1, 0, -1, 2048</a:t>
          </a:r>
        </a:p>
      </dgm:t>
    </dgm:pt>
    <dgm:pt modelId="{01C26722-1933-440D-9965-218CD8F1E233}" type="parTrans" cxnId="{47DFA42A-E9ED-4A5C-94A9-88D0628D5CA4}">
      <dgm:prSet/>
      <dgm:spPr/>
      <dgm:t>
        <a:bodyPr/>
        <a:lstStyle/>
        <a:p>
          <a:endParaRPr lang="en-US"/>
        </a:p>
      </dgm:t>
    </dgm:pt>
    <dgm:pt modelId="{7B0E462D-EAD3-45FD-9F4F-27D624B7C3C6}" type="sibTrans" cxnId="{47DFA42A-E9ED-4A5C-94A9-88D0628D5CA4}">
      <dgm:prSet/>
      <dgm:spPr/>
      <dgm:t>
        <a:bodyPr/>
        <a:lstStyle/>
        <a:p>
          <a:endParaRPr lang="en-US"/>
        </a:p>
      </dgm:t>
    </dgm:pt>
    <dgm:pt modelId="{74BC7F2A-8A6B-42F2-80B4-952ADA4C690B}">
      <dgm:prSet/>
      <dgm:spPr/>
      <dgm:t>
        <a:bodyPr/>
        <a:lstStyle/>
        <a:p>
          <a:r>
            <a:rPr lang="en-US" dirty="0"/>
            <a:t>Strings: str</a:t>
          </a:r>
        </a:p>
      </dgm:t>
    </dgm:pt>
    <dgm:pt modelId="{356B2D01-118F-46A9-BFB6-3C7D41901CC8}" type="sibTrans" cxnId="{A7A9414F-329D-4D4C-840A-3729C74BC784}">
      <dgm:prSet/>
      <dgm:spPr/>
      <dgm:t>
        <a:bodyPr/>
        <a:lstStyle/>
        <a:p>
          <a:endParaRPr lang="en-US"/>
        </a:p>
      </dgm:t>
    </dgm:pt>
    <dgm:pt modelId="{9C6ECF23-35EF-4DC7-90D6-BC0B546EA9A4}" type="parTrans" cxnId="{A7A9414F-329D-4D4C-840A-3729C74BC784}">
      <dgm:prSet/>
      <dgm:spPr/>
      <dgm:t>
        <a:bodyPr/>
        <a:lstStyle/>
        <a:p>
          <a:endParaRPr lang="en-US"/>
        </a:p>
      </dgm:t>
    </dgm:pt>
    <dgm:pt modelId="{06B4A66E-0696-4D2D-A3F3-9900013AE10B}">
      <dgm:prSet/>
      <dgm:spPr/>
      <dgm:t>
        <a:bodyPr/>
        <a:lstStyle/>
        <a:p>
          <a:r>
            <a:rPr lang="en-US" dirty="0"/>
            <a:t>One or more Letters, surrounded by single (‘) or double quotes (“).</a:t>
          </a:r>
        </a:p>
      </dgm:t>
    </dgm:pt>
    <dgm:pt modelId="{95D13640-B0D4-42D6-963B-5A74D2D5D158}" type="sibTrans" cxnId="{0E1689CA-CD6A-4731-8B24-6FF41DE69521}">
      <dgm:prSet/>
      <dgm:spPr/>
      <dgm:t>
        <a:bodyPr/>
        <a:lstStyle/>
        <a:p>
          <a:endParaRPr lang="en-US"/>
        </a:p>
      </dgm:t>
    </dgm:pt>
    <dgm:pt modelId="{874C07B3-3FC9-4337-B074-DB010A7BAFE4}" type="parTrans" cxnId="{0E1689CA-CD6A-4731-8B24-6FF41DE69521}">
      <dgm:prSet/>
      <dgm:spPr/>
      <dgm:t>
        <a:bodyPr/>
        <a:lstStyle/>
        <a:p>
          <a:endParaRPr lang="en-US"/>
        </a:p>
      </dgm:t>
    </dgm:pt>
    <dgm:pt modelId="{D674FF4C-57E7-4015-A226-4481C41C5B02}">
      <dgm:prSet/>
      <dgm:spPr/>
      <dgm:t>
        <a:bodyPr/>
        <a:lstStyle/>
        <a:p>
          <a:r>
            <a:rPr lang="en-US" dirty="0"/>
            <a:t>‘a’, ‘b’, ‘Hello’, “Patrick Star” NOT: “Hello’</a:t>
          </a:r>
        </a:p>
      </dgm:t>
    </dgm:pt>
    <dgm:pt modelId="{1CDF3A00-EB80-4AC7-BE34-13CD47B93AC6}" type="sibTrans" cxnId="{D6F424F5-FADB-40EB-9F64-1B584E7C4122}">
      <dgm:prSet/>
      <dgm:spPr/>
      <dgm:t>
        <a:bodyPr/>
        <a:lstStyle/>
        <a:p>
          <a:endParaRPr lang="en-US"/>
        </a:p>
      </dgm:t>
    </dgm:pt>
    <dgm:pt modelId="{ADAE5E6F-6E23-4070-A140-8794AA35A373}" type="parTrans" cxnId="{D6F424F5-FADB-40EB-9F64-1B584E7C4122}">
      <dgm:prSet/>
      <dgm:spPr/>
      <dgm:t>
        <a:bodyPr/>
        <a:lstStyle/>
        <a:p>
          <a:endParaRPr lang="en-US"/>
        </a:p>
      </dgm:t>
    </dgm:pt>
    <dgm:pt modelId="{7FA57575-71BF-4740-9A9B-25C0E1B4793D}">
      <dgm:prSet/>
      <dgm:spPr/>
      <dgm:t>
        <a:bodyPr/>
        <a:lstStyle/>
        <a:p>
          <a:r>
            <a:rPr lang="en-US"/>
            <a:t>Floats: float</a:t>
          </a:r>
          <a:endParaRPr lang="en-US" dirty="0"/>
        </a:p>
      </dgm:t>
    </dgm:pt>
    <dgm:pt modelId="{63043E25-27A1-433B-AAC7-006C42CE983F}" type="parTrans" cxnId="{2485EF1E-B856-491D-B6A9-252131BCA003}">
      <dgm:prSet/>
      <dgm:spPr/>
    </dgm:pt>
    <dgm:pt modelId="{A494F884-8176-45E1-9AD0-3311F8D7D6FA}" type="sibTrans" cxnId="{2485EF1E-B856-491D-B6A9-252131BCA003}">
      <dgm:prSet/>
      <dgm:spPr/>
    </dgm:pt>
    <dgm:pt modelId="{2360100D-417A-4A5A-8703-9EC994FB789D}">
      <dgm:prSet/>
      <dgm:spPr/>
      <dgm:t>
        <a:bodyPr/>
        <a:lstStyle/>
        <a:p>
          <a:r>
            <a:rPr lang="en-US" dirty="0"/>
            <a:t>Numbers with decimals</a:t>
          </a:r>
        </a:p>
      </dgm:t>
    </dgm:pt>
    <dgm:pt modelId="{4BBFD374-3DA5-4058-BB65-FC6297E980DC}" type="parTrans" cxnId="{4896264D-E0FD-4C0A-A6F0-C98CB0D87183}">
      <dgm:prSet/>
      <dgm:spPr/>
      <dgm:t>
        <a:bodyPr/>
        <a:lstStyle/>
        <a:p>
          <a:endParaRPr lang="en-US"/>
        </a:p>
      </dgm:t>
    </dgm:pt>
    <dgm:pt modelId="{F032BC4C-3DE4-472D-AEA9-BB8B393F8DE7}" type="sibTrans" cxnId="{4896264D-E0FD-4C0A-A6F0-C98CB0D87183}">
      <dgm:prSet/>
      <dgm:spPr/>
      <dgm:t>
        <a:bodyPr/>
        <a:lstStyle/>
        <a:p>
          <a:endParaRPr lang="en-US"/>
        </a:p>
      </dgm:t>
    </dgm:pt>
    <dgm:pt modelId="{AFFEA2CC-64EF-4CCE-BCC3-B423AEFB9421}">
      <dgm:prSet/>
      <dgm:spPr/>
      <dgm:t>
        <a:bodyPr/>
        <a:lstStyle/>
        <a:p>
          <a:r>
            <a:rPr lang="en-US" dirty="0"/>
            <a:t>3.14, 2.5, 1.0, -21.73, 0.0</a:t>
          </a:r>
        </a:p>
      </dgm:t>
    </dgm:pt>
    <dgm:pt modelId="{192549EE-EBA4-41FD-B474-FACFFF81EF6F}" type="parTrans" cxnId="{D5330F57-3C06-4267-BD8E-37DDD41B4564}">
      <dgm:prSet/>
      <dgm:spPr/>
      <dgm:t>
        <a:bodyPr/>
        <a:lstStyle/>
        <a:p>
          <a:endParaRPr lang="en-US"/>
        </a:p>
      </dgm:t>
    </dgm:pt>
    <dgm:pt modelId="{B25A4F53-99A3-43E5-AD51-372D6FC13827}" type="sibTrans" cxnId="{D5330F57-3C06-4267-BD8E-37DDD41B4564}">
      <dgm:prSet/>
      <dgm:spPr/>
      <dgm:t>
        <a:bodyPr/>
        <a:lstStyle/>
        <a:p>
          <a:endParaRPr lang="en-US"/>
        </a:p>
      </dgm:t>
    </dgm:pt>
    <dgm:pt modelId="{38DA115B-150B-4C11-AA3D-9191BCC38B95}" type="pres">
      <dgm:prSet presAssocID="{7A2F79F4-40F8-420F-B247-CBA778138309}" presName="linear" presStyleCnt="0">
        <dgm:presLayoutVars>
          <dgm:animLvl val="lvl"/>
          <dgm:resizeHandles val="exact"/>
        </dgm:presLayoutVars>
      </dgm:prSet>
      <dgm:spPr/>
    </dgm:pt>
    <dgm:pt modelId="{600CB014-4CEE-48F2-880B-713076394FB5}" type="pres">
      <dgm:prSet presAssocID="{59F678D4-349B-45A3-B91E-7FAAECCD1E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1F07E3-F263-445B-8370-207C8FB38BDE}" type="pres">
      <dgm:prSet presAssocID="{59F678D4-349B-45A3-B91E-7FAAECCD1EEF}" presName="childText" presStyleLbl="revTx" presStyleIdx="0" presStyleCnt="3">
        <dgm:presLayoutVars>
          <dgm:bulletEnabled val="1"/>
        </dgm:presLayoutVars>
      </dgm:prSet>
      <dgm:spPr/>
    </dgm:pt>
    <dgm:pt modelId="{D454178F-94D5-47B0-B488-D716B53F9BEA}" type="pres">
      <dgm:prSet presAssocID="{7FA57575-71BF-4740-9A9B-25C0E1B47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D4B8E9-0238-4CB4-AFB8-6C63533C557A}" type="pres">
      <dgm:prSet presAssocID="{7FA57575-71BF-4740-9A9B-25C0E1B4793D}" presName="childText" presStyleLbl="revTx" presStyleIdx="1" presStyleCnt="3">
        <dgm:presLayoutVars>
          <dgm:bulletEnabled val="1"/>
        </dgm:presLayoutVars>
      </dgm:prSet>
      <dgm:spPr/>
    </dgm:pt>
    <dgm:pt modelId="{4F8D719A-3B41-4B4A-B3CE-5FE7BE7C4E36}" type="pres">
      <dgm:prSet presAssocID="{74BC7F2A-8A6B-42F2-80B4-952ADA4C690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38FF6CD-1148-43BE-8461-AAE4551CF649}" type="pres">
      <dgm:prSet presAssocID="{74BC7F2A-8A6B-42F2-80B4-952ADA4C690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485EF1E-B856-491D-B6A9-252131BCA003}" srcId="{7A2F79F4-40F8-420F-B247-CBA778138309}" destId="{7FA57575-71BF-4740-9A9B-25C0E1B4793D}" srcOrd="1" destOrd="0" parTransId="{63043E25-27A1-433B-AAC7-006C42CE983F}" sibTransId="{A494F884-8176-45E1-9AD0-3311F8D7D6FA}"/>
    <dgm:cxn modelId="{BE3C2623-9FAE-4345-84C6-22271814A5DE}" type="presOf" srcId="{B6CCA152-21BD-4988-B235-C971922E3A74}" destId="{DD1F07E3-F263-445B-8370-207C8FB38BDE}" srcOrd="0" destOrd="1" presId="urn:microsoft.com/office/officeart/2005/8/layout/vList2"/>
    <dgm:cxn modelId="{18D28F25-98EC-4FBD-BF54-24CE9EA98C8F}" type="presOf" srcId="{74BC7F2A-8A6B-42F2-80B4-952ADA4C690B}" destId="{4F8D719A-3B41-4B4A-B3CE-5FE7BE7C4E36}" srcOrd="0" destOrd="0" presId="urn:microsoft.com/office/officeart/2005/8/layout/vList2"/>
    <dgm:cxn modelId="{47DFA42A-E9ED-4A5C-94A9-88D0628D5CA4}" srcId="{59F678D4-349B-45A3-B91E-7FAAECCD1EEF}" destId="{B6CCA152-21BD-4988-B235-C971922E3A74}" srcOrd="1" destOrd="0" parTransId="{01C26722-1933-440D-9965-218CD8F1E233}" sibTransId="{7B0E462D-EAD3-45FD-9F4F-27D624B7C3C6}"/>
    <dgm:cxn modelId="{4896264D-E0FD-4C0A-A6F0-C98CB0D87183}" srcId="{7FA57575-71BF-4740-9A9B-25C0E1B4793D}" destId="{2360100D-417A-4A5A-8703-9EC994FB789D}" srcOrd="0" destOrd="0" parTransId="{4BBFD374-3DA5-4058-BB65-FC6297E980DC}" sibTransId="{F032BC4C-3DE4-472D-AEA9-BB8B393F8DE7}"/>
    <dgm:cxn modelId="{A7A9414F-329D-4D4C-840A-3729C74BC784}" srcId="{7A2F79F4-40F8-420F-B247-CBA778138309}" destId="{74BC7F2A-8A6B-42F2-80B4-952ADA4C690B}" srcOrd="2" destOrd="0" parTransId="{9C6ECF23-35EF-4DC7-90D6-BC0B546EA9A4}" sibTransId="{356B2D01-118F-46A9-BFB6-3C7D41901CC8}"/>
    <dgm:cxn modelId="{AC5FC36F-DF8B-4E4F-9506-A8C69905486D}" srcId="{59F678D4-349B-45A3-B91E-7FAAECCD1EEF}" destId="{AB65C89C-A7CE-4D49-AE73-95CE81CAE6E7}" srcOrd="0" destOrd="0" parTransId="{6F52C185-B0EF-4282-A761-1BA3803F2B69}" sibTransId="{154B1A9C-77CE-4153-BEC8-E7137CF4245F}"/>
    <dgm:cxn modelId="{ED747152-935D-43D5-9286-C3D393F2C49D}" type="presOf" srcId="{7FA57575-71BF-4740-9A9B-25C0E1B4793D}" destId="{D454178F-94D5-47B0-B488-D716B53F9BEA}" srcOrd="0" destOrd="0" presId="urn:microsoft.com/office/officeart/2005/8/layout/vList2"/>
    <dgm:cxn modelId="{D5330F57-3C06-4267-BD8E-37DDD41B4564}" srcId="{7FA57575-71BF-4740-9A9B-25C0E1B4793D}" destId="{AFFEA2CC-64EF-4CCE-BCC3-B423AEFB9421}" srcOrd="1" destOrd="0" parTransId="{192549EE-EBA4-41FD-B474-FACFFF81EF6F}" sibTransId="{B25A4F53-99A3-43E5-AD51-372D6FC13827}"/>
    <dgm:cxn modelId="{1E783484-FE21-4EB9-853E-96771315DAC0}" type="presOf" srcId="{7A2F79F4-40F8-420F-B247-CBA778138309}" destId="{38DA115B-150B-4C11-AA3D-9191BCC38B95}" srcOrd="0" destOrd="0" presId="urn:microsoft.com/office/officeart/2005/8/layout/vList2"/>
    <dgm:cxn modelId="{CA8937AE-6FB9-432F-8700-AA01F2588DD0}" srcId="{7A2F79F4-40F8-420F-B247-CBA778138309}" destId="{59F678D4-349B-45A3-B91E-7FAAECCD1EEF}" srcOrd="0" destOrd="0" parTransId="{46FCF4F9-B135-456E-8F9F-3A4499AC304A}" sibTransId="{8EDC3A49-F965-4B6A-9C98-833BD9A643A9}"/>
    <dgm:cxn modelId="{D4A07DB2-635C-4755-9E6C-D2E59BE6BE1D}" type="presOf" srcId="{2360100D-417A-4A5A-8703-9EC994FB789D}" destId="{27D4B8E9-0238-4CB4-AFB8-6C63533C557A}" srcOrd="0" destOrd="0" presId="urn:microsoft.com/office/officeart/2005/8/layout/vList2"/>
    <dgm:cxn modelId="{0E1689CA-CD6A-4731-8B24-6FF41DE69521}" srcId="{74BC7F2A-8A6B-42F2-80B4-952ADA4C690B}" destId="{06B4A66E-0696-4D2D-A3F3-9900013AE10B}" srcOrd="0" destOrd="0" parTransId="{874C07B3-3FC9-4337-B074-DB010A7BAFE4}" sibTransId="{95D13640-B0D4-42D6-963B-5A74D2D5D158}"/>
    <dgm:cxn modelId="{88D555D2-CFF1-4094-B3D2-955DA40FD72E}" type="presOf" srcId="{59F678D4-349B-45A3-B91E-7FAAECCD1EEF}" destId="{600CB014-4CEE-48F2-880B-713076394FB5}" srcOrd="0" destOrd="0" presId="urn:microsoft.com/office/officeart/2005/8/layout/vList2"/>
    <dgm:cxn modelId="{575978DD-0AEC-41FF-A997-BCFDAF9A64D9}" type="presOf" srcId="{D674FF4C-57E7-4015-A226-4481C41C5B02}" destId="{A38FF6CD-1148-43BE-8461-AAE4551CF649}" srcOrd="0" destOrd="1" presId="urn:microsoft.com/office/officeart/2005/8/layout/vList2"/>
    <dgm:cxn modelId="{B9199EEE-CE1F-47EC-9775-C77AD5E97150}" type="presOf" srcId="{AFFEA2CC-64EF-4CCE-BCC3-B423AEFB9421}" destId="{27D4B8E9-0238-4CB4-AFB8-6C63533C557A}" srcOrd="0" destOrd="1" presId="urn:microsoft.com/office/officeart/2005/8/layout/vList2"/>
    <dgm:cxn modelId="{B2DC21F4-1AC6-43D4-BD76-12B045E1ACA5}" type="presOf" srcId="{AB65C89C-A7CE-4D49-AE73-95CE81CAE6E7}" destId="{DD1F07E3-F263-445B-8370-207C8FB38BDE}" srcOrd="0" destOrd="0" presId="urn:microsoft.com/office/officeart/2005/8/layout/vList2"/>
    <dgm:cxn modelId="{D6F424F5-FADB-40EB-9F64-1B584E7C4122}" srcId="{74BC7F2A-8A6B-42F2-80B4-952ADA4C690B}" destId="{D674FF4C-57E7-4015-A226-4481C41C5B02}" srcOrd="1" destOrd="0" parTransId="{ADAE5E6F-6E23-4070-A140-8794AA35A373}" sibTransId="{1CDF3A00-EB80-4AC7-BE34-13CD47B93AC6}"/>
    <dgm:cxn modelId="{D99B9DFA-F740-48A7-8393-EF2AC765FE6A}" type="presOf" srcId="{06B4A66E-0696-4D2D-A3F3-9900013AE10B}" destId="{A38FF6CD-1148-43BE-8461-AAE4551CF649}" srcOrd="0" destOrd="0" presId="urn:microsoft.com/office/officeart/2005/8/layout/vList2"/>
    <dgm:cxn modelId="{D24CB26E-097F-4916-AE99-40914B82EB53}" type="presParOf" srcId="{38DA115B-150B-4C11-AA3D-9191BCC38B95}" destId="{600CB014-4CEE-48F2-880B-713076394FB5}" srcOrd="0" destOrd="0" presId="urn:microsoft.com/office/officeart/2005/8/layout/vList2"/>
    <dgm:cxn modelId="{E93A20A4-FB04-49F2-BBC4-FEE1CE69369A}" type="presParOf" srcId="{38DA115B-150B-4C11-AA3D-9191BCC38B95}" destId="{DD1F07E3-F263-445B-8370-207C8FB38BDE}" srcOrd="1" destOrd="0" presId="urn:microsoft.com/office/officeart/2005/8/layout/vList2"/>
    <dgm:cxn modelId="{C6FCA0A3-059F-4B52-8175-FFD7AADFBD11}" type="presParOf" srcId="{38DA115B-150B-4C11-AA3D-9191BCC38B95}" destId="{D454178F-94D5-47B0-B488-D716B53F9BEA}" srcOrd="2" destOrd="0" presId="urn:microsoft.com/office/officeart/2005/8/layout/vList2"/>
    <dgm:cxn modelId="{A0C298E3-AB45-4D97-85A4-23CECF2F667B}" type="presParOf" srcId="{38DA115B-150B-4C11-AA3D-9191BCC38B95}" destId="{27D4B8E9-0238-4CB4-AFB8-6C63533C557A}" srcOrd="3" destOrd="0" presId="urn:microsoft.com/office/officeart/2005/8/layout/vList2"/>
    <dgm:cxn modelId="{C47314F8-1D25-4055-AC08-73BF1FA05D68}" type="presParOf" srcId="{38DA115B-150B-4C11-AA3D-9191BCC38B95}" destId="{4F8D719A-3B41-4B4A-B3CE-5FE7BE7C4E36}" srcOrd="4" destOrd="0" presId="urn:microsoft.com/office/officeart/2005/8/layout/vList2"/>
    <dgm:cxn modelId="{7123DFBA-44A6-4AED-822F-CF94619AF7FF}" type="presParOf" srcId="{38DA115B-150B-4C11-AA3D-9191BCC38B95}" destId="{A38FF6CD-1148-43BE-8461-AAE4551CF64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2F79F4-40F8-420F-B247-CBA7781383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678D4-349B-45A3-B91E-7FAAECCD1EEF}">
      <dgm:prSet/>
      <dgm:spPr/>
      <dgm:t>
        <a:bodyPr/>
        <a:lstStyle/>
        <a:p>
          <a:r>
            <a:rPr lang="en-US"/>
            <a:t>Integers: int</a:t>
          </a:r>
          <a:endParaRPr lang="en-US" dirty="0"/>
        </a:p>
      </dgm:t>
    </dgm:pt>
    <dgm:pt modelId="{46FCF4F9-B135-456E-8F9F-3A4499AC304A}" type="parTrans" cxnId="{CA8937AE-6FB9-432F-8700-AA01F2588DD0}">
      <dgm:prSet/>
      <dgm:spPr/>
      <dgm:t>
        <a:bodyPr/>
        <a:lstStyle/>
        <a:p>
          <a:endParaRPr lang="en-US"/>
        </a:p>
      </dgm:t>
    </dgm:pt>
    <dgm:pt modelId="{8EDC3A49-F965-4B6A-9C98-833BD9A643A9}" type="sibTrans" cxnId="{CA8937AE-6FB9-432F-8700-AA01F2588DD0}">
      <dgm:prSet/>
      <dgm:spPr/>
      <dgm:t>
        <a:bodyPr/>
        <a:lstStyle/>
        <a:p>
          <a:endParaRPr lang="en-US"/>
        </a:p>
      </dgm:t>
    </dgm:pt>
    <dgm:pt modelId="{C592AFC8-7C41-4B69-A5B8-C9201DEC115F}">
      <dgm:prSet/>
      <dgm:spPr/>
      <dgm:t>
        <a:bodyPr/>
        <a:lstStyle/>
        <a:p>
          <a:r>
            <a:rPr lang="en-US" dirty="0"/>
            <a:t>Numbers without decimals</a:t>
          </a:r>
        </a:p>
      </dgm:t>
    </dgm:pt>
    <dgm:pt modelId="{5BA02FA4-D63E-4798-BF55-61BEF07BBEAC}" type="parTrans" cxnId="{93B3181D-1079-4B53-95A1-A865B3094DC0}">
      <dgm:prSet/>
      <dgm:spPr/>
      <dgm:t>
        <a:bodyPr/>
        <a:lstStyle/>
        <a:p>
          <a:endParaRPr lang="en-US"/>
        </a:p>
      </dgm:t>
    </dgm:pt>
    <dgm:pt modelId="{CDC6D75F-F846-4BDB-ACB8-017A6629322F}" type="sibTrans" cxnId="{93B3181D-1079-4B53-95A1-A865B3094DC0}">
      <dgm:prSet/>
      <dgm:spPr/>
      <dgm:t>
        <a:bodyPr/>
        <a:lstStyle/>
        <a:p>
          <a:endParaRPr lang="en-US"/>
        </a:p>
      </dgm:t>
    </dgm:pt>
    <dgm:pt modelId="{257484BE-1627-4E4E-A1E1-B087770F208C}">
      <dgm:prSet/>
      <dgm:spPr/>
      <dgm:t>
        <a:bodyPr/>
        <a:lstStyle/>
        <a:p>
          <a:r>
            <a:rPr lang="en-US" dirty="0"/>
            <a:t>1, 0, -1, 2048</a:t>
          </a:r>
        </a:p>
      </dgm:t>
    </dgm:pt>
    <dgm:pt modelId="{4D0A2B67-5AFC-4B7E-9DE9-6512E8ED6537}" type="parTrans" cxnId="{B5C96FF9-49BB-43F2-A4CF-6C52A56307A5}">
      <dgm:prSet/>
      <dgm:spPr/>
      <dgm:t>
        <a:bodyPr/>
        <a:lstStyle/>
        <a:p>
          <a:endParaRPr lang="en-US"/>
        </a:p>
      </dgm:t>
    </dgm:pt>
    <dgm:pt modelId="{59E4F569-A805-4835-ABFD-1828966DEF45}" type="sibTrans" cxnId="{B5C96FF9-49BB-43F2-A4CF-6C52A56307A5}">
      <dgm:prSet/>
      <dgm:spPr/>
      <dgm:t>
        <a:bodyPr/>
        <a:lstStyle/>
        <a:p>
          <a:endParaRPr lang="en-US"/>
        </a:p>
      </dgm:t>
    </dgm:pt>
    <dgm:pt modelId="{308BE9D9-91EA-4B08-86C4-48DEECC0747D}">
      <dgm:prSet/>
      <dgm:spPr/>
      <dgm:t>
        <a:bodyPr/>
        <a:lstStyle/>
        <a:p>
          <a:r>
            <a:rPr lang="en-US"/>
            <a:t>Floats: float</a:t>
          </a:r>
          <a:endParaRPr lang="en-US" dirty="0"/>
        </a:p>
      </dgm:t>
    </dgm:pt>
    <dgm:pt modelId="{7232916B-7B6B-4E82-8F89-6C8E1AD76A49}" type="parTrans" cxnId="{823C19FE-3AF0-4DD2-854D-70D6085108D3}">
      <dgm:prSet/>
      <dgm:spPr/>
      <dgm:t>
        <a:bodyPr/>
        <a:lstStyle/>
        <a:p>
          <a:endParaRPr lang="en-US"/>
        </a:p>
      </dgm:t>
    </dgm:pt>
    <dgm:pt modelId="{BE2012E0-F771-4E5D-BE86-17CAF8F09E48}" type="sibTrans" cxnId="{823C19FE-3AF0-4DD2-854D-70D6085108D3}">
      <dgm:prSet/>
      <dgm:spPr/>
      <dgm:t>
        <a:bodyPr/>
        <a:lstStyle/>
        <a:p>
          <a:endParaRPr lang="en-US"/>
        </a:p>
      </dgm:t>
    </dgm:pt>
    <dgm:pt modelId="{FB1CAB34-B690-4720-8F68-67F691C86A11}">
      <dgm:prSet/>
      <dgm:spPr/>
      <dgm:t>
        <a:bodyPr/>
        <a:lstStyle/>
        <a:p>
          <a:r>
            <a:rPr lang="en-US" dirty="0"/>
            <a:t>Numbers with decimals</a:t>
          </a:r>
        </a:p>
      </dgm:t>
    </dgm:pt>
    <dgm:pt modelId="{E1D88E99-18B0-4160-B724-8D7E2B1DB965}" type="parTrans" cxnId="{2052E086-E21E-4F62-B6D7-1499E0F1636B}">
      <dgm:prSet/>
      <dgm:spPr/>
      <dgm:t>
        <a:bodyPr/>
        <a:lstStyle/>
        <a:p>
          <a:endParaRPr lang="en-US"/>
        </a:p>
      </dgm:t>
    </dgm:pt>
    <dgm:pt modelId="{07F87C40-7EB8-44BF-8214-EC6565EEAF5B}" type="sibTrans" cxnId="{2052E086-E21E-4F62-B6D7-1499E0F1636B}">
      <dgm:prSet/>
      <dgm:spPr/>
      <dgm:t>
        <a:bodyPr/>
        <a:lstStyle/>
        <a:p>
          <a:endParaRPr lang="en-US"/>
        </a:p>
      </dgm:t>
    </dgm:pt>
    <dgm:pt modelId="{EF4AA145-D562-4595-A16A-01E1FFEFC3EB}">
      <dgm:prSet/>
      <dgm:spPr/>
      <dgm:t>
        <a:bodyPr/>
        <a:lstStyle/>
        <a:p>
          <a:r>
            <a:rPr lang="en-US" dirty="0"/>
            <a:t>3.14, 2.5, 1.0, -21.73, 0.0</a:t>
          </a:r>
        </a:p>
      </dgm:t>
    </dgm:pt>
    <dgm:pt modelId="{61E16EF1-32FF-4D43-BA27-936CB1951C16}" type="parTrans" cxnId="{B1328002-8B74-4504-BEAF-D70E160EAD4E}">
      <dgm:prSet/>
      <dgm:spPr/>
      <dgm:t>
        <a:bodyPr/>
        <a:lstStyle/>
        <a:p>
          <a:endParaRPr lang="en-US"/>
        </a:p>
      </dgm:t>
    </dgm:pt>
    <dgm:pt modelId="{14A241ED-B329-4191-81C7-7C03219ED2B3}" type="sibTrans" cxnId="{B1328002-8B74-4504-BEAF-D70E160EAD4E}">
      <dgm:prSet/>
      <dgm:spPr/>
      <dgm:t>
        <a:bodyPr/>
        <a:lstStyle/>
        <a:p>
          <a:endParaRPr lang="en-US"/>
        </a:p>
      </dgm:t>
    </dgm:pt>
    <dgm:pt modelId="{F01D4E9A-F8BD-4FF3-960D-CB8FF35754F7}">
      <dgm:prSet/>
      <dgm:spPr/>
      <dgm:t>
        <a:bodyPr/>
        <a:lstStyle/>
        <a:p>
          <a:r>
            <a:rPr lang="en-US" dirty="0"/>
            <a:t>‘a’, ‘b’, ‘Hello’, “Patrick Star”, ‘!’ NOT: “Hello’</a:t>
          </a:r>
        </a:p>
      </dgm:t>
    </dgm:pt>
    <dgm:pt modelId="{BD8304B9-374F-44A4-BC75-109A764FF8F2}" type="sibTrans" cxnId="{4D2202AE-F826-43CE-A41D-8E4DE99024DE}">
      <dgm:prSet/>
      <dgm:spPr/>
      <dgm:t>
        <a:bodyPr/>
        <a:lstStyle/>
        <a:p>
          <a:endParaRPr lang="en-US"/>
        </a:p>
      </dgm:t>
    </dgm:pt>
    <dgm:pt modelId="{F8177B0E-24F8-4BF9-B068-E35402BB664E}" type="parTrans" cxnId="{4D2202AE-F826-43CE-A41D-8E4DE99024DE}">
      <dgm:prSet/>
      <dgm:spPr/>
      <dgm:t>
        <a:bodyPr/>
        <a:lstStyle/>
        <a:p>
          <a:endParaRPr lang="en-US"/>
        </a:p>
      </dgm:t>
    </dgm:pt>
    <dgm:pt modelId="{AFA17075-9364-4083-8DB4-A6AEA63CDC44}">
      <dgm:prSet/>
      <dgm:spPr/>
      <dgm:t>
        <a:bodyPr/>
        <a:lstStyle/>
        <a:p>
          <a:r>
            <a:rPr lang="en-US" dirty="0"/>
            <a:t>Strings: str</a:t>
          </a:r>
        </a:p>
      </dgm:t>
    </dgm:pt>
    <dgm:pt modelId="{0B2310EB-A89B-4088-A1DB-B677695AD8F7}" type="sibTrans" cxnId="{D92FAC0E-9D3C-4FAF-9FA7-CCED2572F863}">
      <dgm:prSet/>
      <dgm:spPr/>
      <dgm:t>
        <a:bodyPr/>
        <a:lstStyle/>
        <a:p>
          <a:endParaRPr lang="en-US"/>
        </a:p>
      </dgm:t>
    </dgm:pt>
    <dgm:pt modelId="{5976BD82-5A29-425A-BD02-54083930CC36}" type="parTrans" cxnId="{D92FAC0E-9D3C-4FAF-9FA7-CCED2572F863}">
      <dgm:prSet/>
      <dgm:spPr/>
      <dgm:t>
        <a:bodyPr/>
        <a:lstStyle/>
        <a:p>
          <a:endParaRPr lang="en-US"/>
        </a:p>
      </dgm:t>
    </dgm:pt>
    <dgm:pt modelId="{242E449A-1946-4CCD-B40E-46C3FA2B44E7}">
      <dgm:prSet/>
      <dgm:spPr/>
      <dgm:t>
        <a:bodyPr/>
        <a:lstStyle/>
        <a:p>
          <a:r>
            <a:rPr lang="en-US" dirty="0"/>
            <a:t>One or more Letters/Numbers/Symbols, surrounded by single (‘) or double quotes (“).</a:t>
          </a:r>
        </a:p>
      </dgm:t>
    </dgm:pt>
    <dgm:pt modelId="{C894A1AB-D11F-42FA-AB6F-2CE1C33033A9}" type="sibTrans" cxnId="{9F78B4F2-872B-43B9-AD65-EEA82CACBD0F}">
      <dgm:prSet/>
      <dgm:spPr/>
      <dgm:t>
        <a:bodyPr/>
        <a:lstStyle/>
        <a:p>
          <a:endParaRPr lang="en-US"/>
        </a:p>
      </dgm:t>
    </dgm:pt>
    <dgm:pt modelId="{0DB9750E-8BD2-4533-BA5C-1838E039B8B3}" type="parTrans" cxnId="{9F78B4F2-872B-43B9-AD65-EEA82CACBD0F}">
      <dgm:prSet/>
      <dgm:spPr/>
      <dgm:t>
        <a:bodyPr/>
        <a:lstStyle/>
        <a:p>
          <a:endParaRPr lang="en-US"/>
        </a:p>
      </dgm:t>
    </dgm:pt>
    <dgm:pt modelId="{38DA115B-150B-4C11-AA3D-9191BCC38B95}" type="pres">
      <dgm:prSet presAssocID="{7A2F79F4-40F8-420F-B247-CBA778138309}" presName="linear" presStyleCnt="0">
        <dgm:presLayoutVars>
          <dgm:animLvl val="lvl"/>
          <dgm:resizeHandles val="exact"/>
        </dgm:presLayoutVars>
      </dgm:prSet>
      <dgm:spPr/>
    </dgm:pt>
    <dgm:pt modelId="{600CB014-4CEE-48F2-880B-713076394FB5}" type="pres">
      <dgm:prSet presAssocID="{59F678D4-349B-45A3-B91E-7FAAECCD1E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1F07E3-F263-445B-8370-207C8FB38BDE}" type="pres">
      <dgm:prSet presAssocID="{59F678D4-349B-45A3-B91E-7FAAECCD1EEF}" presName="childText" presStyleLbl="revTx" presStyleIdx="0" presStyleCnt="3">
        <dgm:presLayoutVars>
          <dgm:bulletEnabled val="1"/>
        </dgm:presLayoutVars>
      </dgm:prSet>
      <dgm:spPr/>
    </dgm:pt>
    <dgm:pt modelId="{0DCD8544-33EF-45CB-808F-01EB5661D6CB}" type="pres">
      <dgm:prSet presAssocID="{308BE9D9-91EA-4B08-86C4-48DEECC074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BC1262-0455-4029-B917-0B3A6537A2F0}" type="pres">
      <dgm:prSet presAssocID="{308BE9D9-91EA-4B08-86C4-48DEECC0747D}" presName="childText" presStyleLbl="revTx" presStyleIdx="1" presStyleCnt="3">
        <dgm:presLayoutVars>
          <dgm:bulletEnabled val="1"/>
        </dgm:presLayoutVars>
      </dgm:prSet>
      <dgm:spPr/>
    </dgm:pt>
    <dgm:pt modelId="{66984A9A-6372-4E34-8B23-8EC9800C3EFE}" type="pres">
      <dgm:prSet presAssocID="{AFA17075-9364-4083-8DB4-A6AEA63CDC4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5C8DD0-BCA7-4936-B425-8B7EA2A30C55}" type="pres">
      <dgm:prSet presAssocID="{AFA17075-9364-4083-8DB4-A6AEA63CDC4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1328002-8B74-4504-BEAF-D70E160EAD4E}" srcId="{308BE9D9-91EA-4B08-86C4-48DEECC0747D}" destId="{EF4AA145-D562-4595-A16A-01E1FFEFC3EB}" srcOrd="1" destOrd="0" parTransId="{61E16EF1-32FF-4D43-BA27-936CB1951C16}" sibTransId="{14A241ED-B329-4191-81C7-7C03219ED2B3}"/>
    <dgm:cxn modelId="{D92FAC0E-9D3C-4FAF-9FA7-CCED2572F863}" srcId="{7A2F79F4-40F8-420F-B247-CBA778138309}" destId="{AFA17075-9364-4083-8DB4-A6AEA63CDC44}" srcOrd="2" destOrd="0" parTransId="{5976BD82-5A29-425A-BD02-54083930CC36}" sibTransId="{0B2310EB-A89B-4088-A1DB-B677695AD8F7}"/>
    <dgm:cxn modelId="{1BDA4814-BE9A-44B2-940C-FF86EBD87FDA}" type="presOf" srcId="{242E449A-1946-4CCD-B40E-46C3FA2B44E7}" destId="{E05C8DD0-BCA7-4936-B425-8B7EA2A30C55}" srcOrd="0" destOrd="0" presId="urn:microsoft.com/office/officeart/2005/8/layout/vList2"/>
    <dgm:cxn modelId="{A8D70318-3486-4342-90C6-97E8EFE264CB}" type="presOf" srcId="{F01D4E9A-F8BD-4FF3-960D-CB8FF35754F7}" destId="{E05C8DD0-BCA7-4936-B425-8B7EA2A30C55}" srcOrd="0" destOrd="1" presId="urn:microsoft.com/office/officeart/2005/8/layout/vList2"/>
    <dgm:cxn modelId="{93B3181D-1079-4B53-95A1-A865B3094DC0}" srcId="{59F678D4-349B-45A3-B91E-7FAAECCD1EEF}" destId="{C592AFC8-7C41-4B69-A5B8-C9201DEC115F}" srcOrd="0" destOrd="0" parTransId="{5BA02FA4-D63E-4798-BF55-61BEF07BBEAC}" sibTransId="{CDC6D75F-F846-4BDB-ACB8-017A6629322F}"/>
    <dgm:cxn modelId="{5D33F029-93AE-4666-A54C-4564AF00CC48}" type="presOf" srcId="{AFA17075-9364-4083-8DB4-A6AEA63CDC44}" destId="{66984A9A-6372-4E34-8B23-8EC9800C3EFE}" srcOrd="0" destOrd="0" presId="urn:microsoft.com/office/officeart/2005/8/layout/vList2"/>
    <dgm:cxn modelId="{F82DB832-7BA6-4A29-9BBC-24C5CDFD9C03}" type="presOf" srcId="{C592AFC8-7C41-4B69-A5B8-C9201DEC115F}" destId="{DD1F07E3-F263-445B-8370-207C8FB38BDE}" srcOrd="0" destOrd="0" presId="urn:microsoft.com/office/officeart/2005/8/layout/vList2"/>
    <dgm:cxn modelId="{A368BF57-169C-4A01-BBB3-2ACCC705805B}" type="presOf" srcId="{257484BE-1627-4E4E-A1E1-B087770F208C}" destId="{DD1F07E3-F263-445B-8370-207C8FB38BDE}" srcOrd="0" destOrd="1" presId="urn:microsoft.com/office/officeart/2005/8/layout/vList2"/>
    <dgm:cxn modelId="{B0097C7B-BB21-412F-9DCB-BBC8C853CDA7}" type="presOf" srcId="{308BE9D9-91EA-4B08-86C4-48DEECC0747D}" destId="{0DCD8544-33EF-45CB-808F-01EB5661D6CB}" srcOrd="0" destOrd="0" presId="urn:microsoft.com/office/officeart/2005/8/layout/vList2"/>
    <dgm:cxn modelId="{3D51707F-3F9A-4CFE-AE60-F175BD310D03}" type="presOf" srcId="{EF4AA145-D562-4595-A16A-01E1FFEFC3EB}" destId="{0CBC1262-0455-4029-B917-0B3A6537A2F0}" srcOrd="0" destOrd="1" presId="urn:microsoft.com/office/officeart/2005/8/layout/vList2"/>
    <dgm:cxn modelId="{1E783484-FE21-4EB9-853E-96771315DAC0}" type="presOf" srcId="{7A2F79F4-40F8-420F-B247-CBA778138309}" destId="{38DA115B-150B-4C11-AA3D-9191BCC38B95}" srcOrd="0" destOrd="0" presId="urn:microsoft.com/office/officeart/2005/8/layout/vList2"/>
    <dgm:cxn modelId="{F3D78384-A8E9-43C2-B476-6B59C2D7E4AE}" type="presOf" srcId="{FB1CAB34-B690-4720-8F68-67F691C86A11}" destId="{0CBC1262-0455-4029-B917-0B3A6537A2F0}" srcOrd="0" destOrd="0" presId="urn:microsoft.com/office/officeart/2005/8/layout/vList2"/>
    <dgm:cxn modelId="{2052E086-E21E-4F62-B6D7-1499E0F1636B}" srcId="{308BE9D9-91EA-4B08-86C4-48DEECC0747D}" destId="{FB1CAB34-B690-4720-8F68-67F691C86A11}" srcOrd="0" destOrd="0" parTransId="{E1D88E99-18B0-4160-B724-8D7E2B1DB965}" sibTransId="{07F87C40-7EB8-44BF-8214-EC6565EEAF5B}"/>
    <dgm:cxn modelId="{4D2202AE-F826-43CE-A41D-8E4DE99024DE}" srcId="{AFA17075-9364-4083-8DB4-A6AEA63CDC44}" destId="{F01D4E9A-F8BD-4FF3-960D-CB8FF35754F7}" srcOrd="1" destOrd="0" parTransId="{F8177B0E-24F8-4BF9-B068-E35402BB664E}" sibTransId="{BD8304B9-374F-44A4-BC75-109A764FF8F2}"/>
    <dgm:cxn modelId="{CA8937AE-6FB9-432F-8700-AA01F2588DD0}" srcId="{7A2F79F4-40F8-420F-B247-CBA778138309}" destId="{59F678D4-349B-45A3-B91E-7FAAECCD1EEF}" srcOrd="0" destOrd="0" parTransId="{46FCF4F9-B135-456E-8F9F-3A4499AC304A}" sibTransId="{8EDC3A49-F965-4B6A-9C98-833BD9A643A9}"/>
    <dgm:cxn modelId="{88D555D2-CFF1-4094-B3D2-955DA40FD72E}" type="presOf" srcId="{59F678D4-349B-45A3-B91E-7FAAECCD1EEF}" destId="{600CB014-4CEE-48F2-880B-713076394FB5}" srcOrd="0" destOrd="0" presId="urn:microsoft.com/office/officeart/2005/8/layout/vList2"/>
    <dgm:cxn modelId="{9F78B4F2-872B-43B9-AD65-EEA82CACBD0F}" srcId="{AFA17075-9364-4083-8DB4-A6AEA63CDC44}" destId="{242E449A-1946-4CCD-B40E-46C3FA2B44E7}" srcOrd="0" destOrd="0" parTransId="{0DB9750E-8BD2-4533-BA5C-1838E039B8B3}" sibTransId="{C894A1AB-D11F-42FA-AB6F-2CE1C33033A9}"/>
    <dgm:cxn modelId="{B5C96FF9-49BB-43F2-A4CF-6C52A56307A5}" srcId="{59F678D4-349B-45A3-B91E-7FAAECCD1EEF}" destId="{257484BE-1627-4E4E-A1E1-B087770F208C}" srcOrd="1" destOrd="0" parTransId="{4D0A2B67-5AFC-4B7E-9DE9-6512E8ED6537}" sibTransId="{59E4F569-A805-4835-ABFD-1828966DEF45}"/>
    <dgm:cxn modelId="{823C19FE-3AF0-4DD2-854D-70D6085108D3}" srcId="{7A2F79F4-40F8-420F-B247-CBA778138309}" destId="{308BE9D9-91EA-4B08-86C4-48DEECC0747D}" srcOrd="1" destOrd="0" parTransId="{7232916B-7B6B-4E82-8F89-6C8E1AD76A49}" sibTransId="{BE2012E0-F771-4E5D-BE86-17CAF8F09E48}"/>
    <dgm:cxn modelId="{D24CB26E-097F-4916-AE99-40914B82EB53}" type="presParOf" srcId="{38DA115B-150B-4C11-AA3D-9191BCC38B95}" destId="{600CB014-4CEE-48F2-880B-713076394FB5}" srcOrd="0" destOrd="0" presId="urn:microsoft.com/office/officeart/2005/8/layout/vList2"/>
    <dgm:cxn modelId="{E93A20A4-FB04-49F2-BBC4-FEE1CE69369A}" type="presParOf" srcId="{38DA115B-150B-4C11-AA3D-9191BCC38B95}" destId="{DD1F07E3-F263-445B-8370-207C8FB38BDE}" srcOrd="1" destOrd="0" presId="urn:microsoft.com/office/officeart/2005/8/layout/vList2"/>
    <dgm:cxn modelId="{FD2691FF-74F7-4823-9466-C430AE533137}" type="presParOf" srcId="{38DA115B-150B-4C11-AA3D-9191BCC38B95}" destId="{0DCD8544-33EF-45CB-808F-01EB5661D6CB}" srcOrd="2" destOrd="0" presId="urn:microsoft.com/office/officeart/2005/8/layout/vList2"/>
    <dgm:cxn modelId="{80A0D36D-1695-446F-92F3-A86D984161D8}" type="presParOf" srcId="{38DA115B-150B-4C11-AA3D-9191BCC38B95}" destId="{0CBC1262-0455-4029-B917-0B3A6537A2F0}" srcOrd="3" destOrd="0" presId="urn:microsoft.com/office/officeart/2005/8/layout/vList2"/>
    <dgm:cxn modelId="{79F149D6-C006-4A2D-94E0-3B2A27BDC69E}" type="presParOf" srcId="{38DA115B-150B-4C11-AA3D-9191BCC38B95}" destId="{66984A9A-6372-4E34-8B23-8EC9800C3EFE}" srcOrd="4" destOrd="0" presId="urn:microsoft.com/office/officeart/2005/8/layout/vList2"/>
    <dgm:cxn modelId="{2FEED5E8-C0DD-4DF8-B3B3-B24E216C4B1F}" type="presParOf" srcId="{38DA115B-150B-4C11-AA3D-9191BCC38B95}" destId="{E05C8DD0-BCA7-4936-B425-8B7EA2A30C5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CB014-4CEE-48F2-880B-713076394FB5}">
      <dsp:nvSpPr>
        <dsp:cNvPr id="0" name=""/>
        <dsp:cNvSpPr/>
      </dsp:nvSpPr>
      <dsp:spPr>
        <a:xfrm>
          <a:off x="0" y="6812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Integers: int</a:t>
          </a:r>
          <a:endParaRPr lang="en-US" sz="3000" kern="1200" dirty="0"/>
        </a:p>
      </dsp:txBody>
      <dsp:txXfrm>
        <a:off x="35125" y="41937"/>
        <a:ext cx="6101949" cy="649299"/>
      </dsp:txXfrm>
    </dsp:sp>
    <dsp:sp modelId="{DD1F07E3-F263-445B-8370-207C8FB38BDE}">
      <dsp:nvSpPr>
        <dsp:cNvPr id="0" name=""/>
        <dsp:cNvSpPr/>
      </dsp:nvSpPr>
      <dsp:spPr>
        <a:xfrm>
          <a:off x="0" y="726362"/>
          <a:ext cx="61721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Numbers without decimals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1, 0, -1, 2048</a:t>
          </a:r>
        </a:p>
      </dsp:txBody>
      <dsp:txXfrm>
        <a:off x="0" y="726362"/>
        <a:ext cx="6172199" cy="791774"/>
      </dsp:txXfrm>
    </dsp:sp>
    <dsp:sp modelId="{446FDDF4-9FF2-44F4-9FF3-2A04E47ECD1E}">
      <dsp:nvSpPr>
        <dsp:cNvPr id="0" name=""/>
        <dsp:cNvSpPr/>
      </dsp:nvSpPr>
      <dsp:spPr>
        <a:xfrm>
          <a:off x="0" y="1518137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Floats: float</a:t>
          </a:r>
          <a:endParaRPr lang="en-US" sz="3000" kern="1200" dirty="0"/>
        </a:p>
      </dsp:txBody>
      <dsp:txXfrm>
        <a:off x="35125" y="1553262"/>
        <a:ext cx="6101949" cy="649299"/>
      </dsp:txXfrm>
    </dsp:sp>
    <dsp:sp modelId="{D957AF02-DE60-440B-A331-1FC8861758F2}">
      <dsp:nvSpPr>
        <dsp:cNvPr id="0" name=""/>
        <dsp:cNvSpPr/>
      </dsp:nvSpPr>
      <dsp:spPr>
        <a:xfrm>
          <a:off x="0" y="2237687"/>
          <a:ext cx="61721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Numbers with decimals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3.14, 2.5, 1.0, -21.73, 0.0</a:t>
          </a:r>
        </a:p>
      </dsp:txBody>
      <dsp:txXfrm>
        <a:off x="0" y="2237687"/>
        <a:ext cx="6172199" cy="791774"/>
      </dsp:txXfrm>
    </dsp:sp>
    <dsp:sp modelId="{C8CD97D1-423D-482E-B81C-00DD5F6E6537}">
      <dsp:nvSpPr>
        <dsp:cNvPr id="0" name=""/>
        <dsp:cNvSpPr/>
      </dsp:nvSpPr>
      <dsp:spPr>
        <a:xfrm>
          <a:off x="0" y="3029462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Strings: str</a:t>
          </a:r>
        </a:p>
      </dsp:txBody>
      <dsp:txXfrm>
        <a:off x="35125" y="3064587"/>
        <a:ext cx="6101949" cy="649299"/>
      </dsp:txXfrm>
    </dsp:sp>
    <dsp:sp modelId="{87B0EAEB-AA08-43A2-9AF9-F07383A47E25}">
      <dsp:nvSpPr>
        <dsp:cNvPr id="0" name=""/>
        <dsp:cNvSpPr/>
      </dsp:nvSpPr>
      <dsp:spPr>
        <a:xfrm>
          <a:off x="0" y="3749012"/>
          <a:ext cx="6172199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One or more Letters, surrounded by single (‘) or double quotes (“).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‘a’, ‘b’, ‘Hello’, “Patrick Star” NOT: “Hello’</a:t>
          </a:r>
        </a:p>
      </dsp:txBody>
      <dsp:txXfrm>
        <a:off x="0" y="3749012"/>
        <a:ext cx="6172199" cy="1117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CB014-4CEE-48F2-880B-713076394FB5}">
      <dsp:nvSpPr>
        <dsp:cNvPr id="0" name=""/>
        <dsp:cNvSpPr/>
      </dsp:nvSpPr>
      <dsp:spPr>
        <a:xfrm>
          <a:off x="0" y="6812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Integers: int</a:t>
          </a:r>
          <a:endParaRPr lang="en-US" sz="3000" kern="1200" dirty="0"/>
        </a:p>
      </dsp:txBody>
      <dsp:txXfrm>
        <a:off x="35125" y="41937"/>
        <a:ext cx="6101949" cy="649299"/>
      </dsp:txXfrm>
    </dsp:sp>
    <dsp:sp modelId="{DD1F07E3-F263-445B-8370-207C8FB38BDE}">
      <dsp:nvSpPr>
        <dsp:cNvPr id="0" name=""/>
        <dsp:cNvSpPr/>
      </dsp:nvSpPr>
      <dsp:spPr>
        <a:xfrm>
          <a:off x="0" y="726362"/>
          <a:ext cx="61721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Numbers without decimals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1, 0, -1, 2048</a:t>
          </a:r>
        </a:p>
      </dsp:txBody>
      <dsp:txXfrm>
        <a:off x="0" y="726362"/>
        <a:ext cx="6172199" cy="791774"/>
      </dsp:txXfrm>
    </dsp:sp>
    <dsp:sp modelId="{E48A8A99-6CFC-4E6D-8AF8-A23A90FDCDD2}">
      <dsp:nvSpPr>
        <dsp:cNvPr id="0" name=""/>
        <dsp:cNvSpPr/>
      </dsp:nvSpPr>
      <dsp:spPr>
        <a:xfrm>
          <a:off x="0" y="1518137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Floats: float</a:t>
          </a:r>
          <a:endParaRPr lang="en-US" sz="3000" kern="1200" dirty="0"/>
        </a:p>
      </dsp:txBody>
      <dsp:txXfrm>
        <a:off x="35125" y="1553262"/>
        <a:ext cx="6101949" cy="649299"/>
      </dsp:txXfrm>
    </dsp:sp>
    <dsp:sp modelId="{25A3E1ED-D44A-49D1-9C84-D193EAD1C5FF}">
      <dsp:nvSpPr>
        <dsp:cNvPr id="0" name=""/>
        <dsp:cNvSpPr/>
      </dsp:nvSpPr>
      <dsp:spPr>
        <a:xfrm>
          <a:off x="0" y="2237687"/>
          <a:ext cx="61721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Numbers with decimals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3.14, 2.5, 1.0, -21.73, 0.0</a:t>
          </a:r>
        </a:p>
      </dsp:txBody>
      <dsp:txXfrm>
        <a:off x="0" y="2237687"/>
        <a:ext cx="6172199" cy="791774"/>
      </dsp:txXfrm>
    </dsp:sp>
    <dsp:sp modelId="{FCE9F241-B749-4B13-977D-AF43E320E0B5}">
      <dsp:nvSpPr>
        <dsp:cNvPr id="0" name=""/>
        <dsp:cNvSpPr/>
      </dsp:nvSpPr>
      <dsp:spPr>
        <a:xfrm>
          <a:off x="0" y="3029462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Strings: str</a:t>
          </a:r>
        </a:p>
      </dsp:txBody>
      <dsp:txXfrm>
        <a:off x="35125" y="3064587"/>
        <a:ext cx="6101949" cy="649299"/>
      </dsp:txXfrm>
    </dsp:sp>
    <dsp:sp modelId="{4453275E-7505-4815-9E38-DBFC1E00EBB9}">
      <dsp:nvSpPr>
        <dsp:cNvPr id="0" name=""/>
        <dsp:cNvSpPr/>
      </dsp:nvSpPr>
      <dsp:spPr>
        <a:xfrm>
          <a:off x="0" y="3749012"/>
          <a:ext cx="6172199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One or more Letters, surrounded by single (‘) or double quotes (“).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‘a’, ‘b’, ‘Hello’, “Patrick Star” NOT: “Hello’</a:t>
          </a:r>
        </a:p>
      </dsp:txBody>
      <dsp:txXfrm>
        <a:off x="0" y="3749012"/>
        <a:ext cx="6172199" cy="1117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CB014-4CEE-48F2-880B-713076394FB5}">
      <dsp:nvSpPr>
        <dsp:cNvPr id="0" name=""/>
        <dsp:cNvSpPr/>
      </dsp:nvSpPr>
      <dsp:spPr>
        <a:xfrm>
          <a:off x="0" y="6812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Integers: int</a:t>
          </a:r>
        </a:p>
      </dsp:txBody>
      <dsp:txXfrm>
        <a:off x="35125" y="41937"/>
        <a:ext cx="6101949" cy="649299"/>
      </dsp:txXfrm>
    </dsp:sp>
    <dsp:sp modelId="{DD1F07E3-F263-445B-8370-207C8FB38BDE}">
      <dsp:nvSpPr>
        <dsp:cNvPr id="0" name=""/>
        <dsp:cNvSpPr/>
      </dsp:nvSpPr>
      <dsp:spPr>
        <a:xfrm>
          <a:off x="0" y="726362"/>
          <a:ext cx="61721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Numbers without decimals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1, 0, -1, 2048</a:t>
          </a:r>
        </a:p>
      </dsp:txBody>
      <dsp:txXfrm>
        <a:off x="0" y="726362"/>
        <a:ext cx="6172199" cy="791774"/>
      </dsp:txXfrm>
    </dsp:sp>
    <dsp:sp modelId="{D454178F-94D5-47B0-B488-D716B53F9BEA}">
      <dsp:nvSpPr>
        <dsp:cNvPr id="0" name=""/>
        <dsp:cNvSpPr/>
      </dsp:nvSpPr>
      <dsp:spPr>
        <a:xfrm>
          <a:off x="0" y="1518137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Floats: float</a:t>
          </a:r>
          <a:endParaRPr lang="en-US" sz="3000" kern="1200" dirty="0"/>
        </a:p>
      </dsp:txBody>
      <dsp:txXfrm>
        <a:off x="35125" y="1553262"/>
        <a:ext cx="6101949" cy="649299"/>
      </dsp:txXfrm>
    </dsp:sp>
    <dsp:sp modelId="{27D4B8E9-0238-4CB4-AFB8-6C63533C557A}">
      <dsp:nvSpPr>
        <dsp:cNvPr id="0" name=""/>
        <dsp:cNvSpPr/>
      </dsp:nvSpPr>
      <dsp:spPr>
        <a:xfrm>
          <a:off x="0" y="2237687"/>
          <a:ext cx="61721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Numbers with decimals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3.14, 2.5, 1.0, -21.73, 0.0</a:t>
          </a:r>
        </a:p>
      </dsp:txBody>
      <dsp:txXfrm>
        <a:off x="0" y="2237687"/>
        <a:ext cx="6172199" cy="791774"/>
      </dsp:txXfrm>
    </dsp:sp>
    <dsp:sp modelId="{4F8D719A-3B41-4B4A-B3CE-5FE7BE7C4E36}">
      <dsp:nvSpPr>
        <dsp:cNvPr id="0" name=""/>
        <dsp:cNvSpPr/>
      </dsp:nvSpPr>
      <dsp:spPr>
        <a:xfrm>
          <a:off x="0" y="3029462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Strings: str</a:t>
          </a:r>
        </a:p>
      </dsp:txBody>
      <dsp:txXfrm>
        <a:off x="35125" y="3064587"/>
        <a:ext cx="6101949" cy="649299"/>
      </dsp:txXfrm>
    </dsp:sp>
    <dsp:sp modelId="{A38FF6CD-1148-43BE-8461-AAE4551CF649}">
      <dsp:nvSpPr>
        <dsp:cNvPr id="0" name=""/>
        <dsp:cNvSpPr/>
      </dsp:nvSpPr>
      <dsp:spPr>
        <a:xfrm>
          <a:off x="0" y="3749012"/>
          <a:ext cx="6172199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One or more Letters, surrounded by single (‘) or double quotes (“).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‘a’, ‘b’, ‘Hello’, “Patrick Star” NOT: “Hello’</a:t>
          </a:r>
        </a:p>
      </dsp:txBody>
      <dsp:txXfrm>
        <a:off x="0" y="3749012"/>
        <a:ext cx="6172199" cy="1117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CB014-4CEE-48F2-880B-713076394FB5}">
      <dsp:nvSpPr>
        <dsp:cNvPr id="0" name=""/>
        <dsp:cNvSpPr/>
      </dsp:nvSpPr>
      <dsp:spPr>
        <a:xfrm>
          <a:off x="0" y="6812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Integers: int</a:t>
          </a:r>
          <a:endParaRPr lang="en-US" sz="3000" kern="1200" dirty="0"/>
        </a:p>
      </dsp:txBody>
      <dsp:txXfrm>
        <a:off x="35125" y="41937"/>
        <a:ext cx="6101949" cy="649299"/>
      </dsp:txXfrm>
    </dsp:sp>
    <dsp:sp modelId="{DD1F07E3-F263-445B-8370-207C8FB38BDE}">
      <dsp:nvSpPr>
        <dsp:cNvPr id="0" name=""/>
        <dsp:cNvSpPr/>
      </dsp:nvSpPr>
      <dsp:spPr>
        <a:xfrm>
          <a:off x="0" y="726362"/>
          <a:ext cx="61721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Numbers without decimals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1, 0, -1, 2048</a:t>
          </a:r>
        </a:p>
      </dsp:txBody>
      <dsp:txXfrm>
        <a:off x="0" y="726362"/>
        <a:ext cx="6172199" cy="791774"/>
      </dsp:txXfrm>
    </dsp:sp>
    <dsp:sp modelId="{0DCD8544-33EF-45CB-808F-01EB5661D6CB}">
      <dsp:nvSpPr>
        <dsp:cNvPr id="0" name=""/>
        <dsp:cNvSpPr/>
      </dsp:nvSpPr>
      <dsp:spPr>
        <a:xfrm>
          <a:off x="0" y="1518137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Floats: float</a:t>
          </a:r>
          <a:endParaRPr lang="en-US" sz="3000" kern="1200" dirty="0"/>
        </a:p>
      </dsp:txBody>
      <dsp:txXfrm>
        <a:off x="35125" y="1553262"/>
        <a:ext cx="6101949" cy="649299"/>
      </dsp:txXfrm>
    </dsp:sp>
    <dsp:sp modelId="{0CBC1262-0455-4029-B917-0B3A6537A2F0}">
      <dsp:nvSpPr>
        <dsp:cNvPr id="0" name=""/>
        <dsp:cNvSpPr/>
      </dsp:nvSpPr>
      <dsp:spPr>
        <a:xfrm>
          <a:off x="0" y="2237687"/>
          <a:ext cx="61721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Numbers with decimals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3.14, 2.5, 1.0, -21.73, 0.0</a:t>
          </a:r>
        </a:p>
      </dsp:txBody>
      <dsp:txXfrm>
        <a:off x="0" y="2237687"/>
        <a:ext cx="6172199" cy="791774"/>
      </dsp:txXfrm>
    </dsp:sp>
    <dsp:sp modelId="{66984A9A-6372-4E34-8B23-8EC9800C3EFE}">
      <dsp:nvSpPr>
        <dsp:cNvPr id="0" name=""/>
        <dsp:cNvSpPr/>
      </dsp:nvSpPr>
      <dsp:spPr>
        <a:xfrm>
          <a:off x="0" y="3029462"/>
          <a:ext cx="61721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Strings: str</a:t>
          </a:r>
        </a:p>
      </dsp:txBody>
      <dsp:txXfrm>
        <a:off x="35125" y="3064587"/>
        <a:ext cx="6101949" cy="649299"/>
      </dsp:txXfrm>
    </dsp:sp>
    <dsp:sp modelId="{E05C8DD0-BCA7-4936-B425-8B7EA2A30C55}">
      <dsp:nvSpPr>
        <dsp:cNvPr id="0" name=""/>
        <dsp:cNvSpPr/>
      </dsp:nvSpPr>
      <dsp:spPr>
        <a:xfrm>
          <a:off x="0" y="3749012"/>
          <a:ext cx="6172199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One or more Letters/Numbers/Symbols, surrounded by single (‘) or double quotes (“).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‘a’, ‘b’, ‘Hello’, “Patrick Star”, ‘!’ NOT: “Hello’</a:t>
          </a:r>
        </a:p>
      </dsp:txBody>
      <dsp:txXfrm>
        <a:off x="0" y="3749012"/>
        <a:ext cx="6172199" cy="111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nline-python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First Python Steps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6D0E3004-9205-7C8D-D25A-AC9CC56E2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dirty="0"/>
              <a:t>“Every journey begins with a single step.”</a:t>
            </a:r>
          </a:p>
          <a:p>
            <a:r>
              <a:rPr lang="en-US" sz="2400" dirty="0"/>
              <a:t>― Lao Tzu </a:t>
            </a:r>
          </a:p>
        </p:txBody>
      </p:sp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Data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r>
              <a:rPr lang="en-US" dirty="0"/>
              <a:t>Letters Vs Numbers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2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Data Types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D86F04E-2A1D-1981-532E-A4AD7E894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600" dirty="0"/>
              <a:t>Computers store data in memory, but not all the data is the same type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A09E22-FE00-C4B6-913C-2D0E17961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35460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D31D158-94A3-FD9B-A43A-82110C1EAD63}"/>
              </a:ext>
            </a:extLst>
          </p:cNvPr>
          <p:cNvSpPr/>
          <p:nvPr/>
        </p:nvSpPr>
        <p:spPr>
          <a:xfrm>
            <a:off x="5126832" y="2457450"/>
            <a:ext cx="6284912" cy="2040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438ED0-F7EF-C5DF-F05E-D0FDBA0E6022}"/>
              </a:ext>
            </a:extLst>
          </p:cNvPr>
          <p:cNvSpPr/>
          <p:nvPr/>
        </p:nvSpPr>
        <p:spPr>
          <a:xfrm>
            <a:off x="5183188" y="4314825"/>
            <a:ext cx="6284912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775E2-C59B-2806-3B33-D65F150F4500}"/>
              </a:ext>
            </a:extLst>
          </p:cNvPr>
          <p:cNvSpPr/>
          <p:nvPr/>
        </p:nvSpPr>
        <p:spPr>
          <a:xfrm>
            <a:off x="5029200" y="895739"/>
            <a:ext cx="6438900" cy="156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Data Types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D86F04E-2A1D-1981-532E-A4AD7E894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600" dirty="0"/>
              <a:t>Computers store data in memory, but not all the data is the same type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A09E22-FE00-C4B6-913C-2D0E17961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87952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D31D158-94A3-FD9B-A43A-82110C1EAD63}"/>
              </a:ext>
            </a:extLst>
          </p:cNvPr>
          <p:cNvSpPr/>
          <p:nvPr/>
        </p:nvSpPr>
        <p:spPr>
          <a:xfrm>
            <a:off x="5183188" y="2495549"/>
            <a:ext cx="6284912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438ED0-F7EF-C5DF-F05E-D0FDBA0E6022}"/>
              </a:ext>
            </a:extLst>
          </p:cNvPr>
          <p:cNvSpPr/>
          <p:nvPr/>
        </p:nvSpPr>
        <p:spPr>
          <a:xfrm>
            <a:off x="5183188" y="4314825"/>
            <a:ext cx="6284912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Data Types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D86F04E-2A1D-1981-532E-A4AD7E894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371600"/>
          </a:xfrm>
        </p:spPr>
        <p:txBody>
          <a:bodyPr>
            <a:normAutofit/>
          </a:bodyPr>
          <a:lstStyle/>
          <a:p>
            <a:r>
              <a:rPr lang="en-US" sz="2600" dirty="0"/>
              <a:t>Computers store data in memory, but not all the data is the same type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A09E22-FE00-C4B6-913C-2D0E17961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84837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C6B7F51-57D1-2024-C812-BCDBD46141F9}"/>
              </a:ext>
            </a:extLst>
          </p:cNvPr>
          <p:cNvSpPr txBox="1">
            <a:spLocks/>
          </p:cNvSpPr>
          <p:nvPr/>
        </p:nvSpPr>
        <p:spPr>
          <a:xfrm>
            <a:off x="836612" y="3424237"/>
            <a:ext cx="3932237" cy="235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Note: Some numbers can be either a Float or an Integer. Like 0 and 0.0. The way to tell the difference is that floats will always have a decimal (even if it is X.0)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24377D-74F2-E5F9-547D-6F9B3126A0C6}"/>
              </a:ext>
            </a:extLst>
          </p:cNvPr>
          <p:cNvSpPr/>
          <p:nvPr/>
        </p:nvSpPr>
        <p:spPr>
          <a:xfrm>
            <a:off x="5183188" y="4013200"/>
            <a:ext cx="6284912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Data Types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D86F04E-2A1D-1981-532E-A4AD7E894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371600"/>
          </a:xfrm>
        </p:spPr>
        <p:txBody>
          <a:bodyPr>
            <a:normAutofit/>
          </a:bodyPr>
          <a:lstStyle/>
          <a:p>
            <a:r>
              <a:rPr lang="en-US" sz="2600" dirty="0"/>
              <a:t>Computers store data in memory, but not all the data is the same type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A09E22-FE00-C4B6-913C-2D0E17961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261589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CA8D586-D4B9-CDEF-B451-B3ACE87DBE30}"/>
              </a:ext>
            </a:extLst>
          </p:cNvPr>
          <p:cNvSpPr txBox="1">
            <a:spLocks/>
          </p:cNvSpPr>
          <p:nvPr/>
        </p:nvSpPr>
        <p:spPr>
          <a:xfrm>
            <a:off x="839788" y="3582955"/>
            <a:ext cx="3932237" cy="17992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Note: Strings must be surrounded by the same quote type. Can’t do single quote on one side and double on the other</a:t>
            </a:r>
          </a:p>
        </p:txBody>
      </p:sp>
    </p:spTree>
    <p:extLst>
      <p:ext uri="{BB962C8B-B14F-4D97-AF65-F5344CB8AC3E}">
        <p14:creationId xmlns:p14="http://schemas.microsoft.com/office/powerpoint/2010/main" val="280603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Types in the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132870" cy="3719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can see Data types in the IDLE shell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get the data type, surround the thing you want to get the type of with parenthesis, then put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type</a:t>
            </a:r>
            <a:r>
              <a:rPr lang="en-US" dirty="0"/>
              <a:t> in front of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DC99B-5FF8-762A-8C70-105C756AC5F3}"/>
              </a:ext>
            </a:extLst>
          </p:cNvPr>
          <p:cNvSpPr txBox="1"/>
          <p:nvPr/>
        </p:nvSpPr>
        <p:spPr>
          <a:xfrm>
            <a:off x="6971070" y="1474839"/>
            <a:ext cx="354944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&gt;&gt;&gt; type(1)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&lt;class '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'&gt;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&gt;&gt;&gt; type('hello')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&lt;class '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str</a:t>
            </a:r>
            <a:r>
              <a:rPr lang="en-US" sz="2800" dirty="0">
                <a:latin typeface="Consolas" panose="020B0609020204030204" pitchFamily="49" charset="0"/>
              </a:rPr>
              <a:t>'&gt;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&gt;&gt;&gt; type(1.0)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&lt;class '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float</a:t>
            </a:r>
            <a:r>
              <a:rPr lang="en-US" sz="2800" dirty="0">
                <a:latin typeface="Consolas" panose="020B0609020204030204" pitchFamily="49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340241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392" y="1333501"/>
            <a:ext cx="3684101" cy="1819275"/>
          </a:xfrm>
        </p:spPr>
        <p:txBody>
          <a:bodyPr>
            <a:normAutofit/>
          </a:bodyPr>
          <a:lstStyle/>
          <a:p>
            <a:r>
              <a:rPr lang="en-US" dirty="0"/>
              <a:t>Math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0392" y="3069172"/>
            <a:ext cx="3642307" cy="71965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6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9457" y="3733734"/>
            <a:ext cx="2782078" cy="1430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A + B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91F98A-F6EB-7795-4030-1851900A4B56}"/>
              </a:ext>
            </a:extLst>
          </p:cNvPr>
          <p:cNvSpPr txBox="1">
            <a:spLocks/>
          </p:cNvSpPr>
          <p:nvPr/>
        </p:nvSpPr>
        <p:spPr>
          <a:xfrm>
            <a:off x="838200" y="1419775"/>
            <a:ext cx="5030756" cy="302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Operator(s): </a:t>
            </a:r>
          </a:p>
          <a:p>
            <a:r>
              <a:rPr lang="en-US" dirty="0"/>
              <a:t>Something that acts on the surrounding values.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Addition, Subtraction, Multiplication, Division, Etc.</a:t>
            </a: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B2A9A1C3-1A8C-998E-4BC4-1EF13F745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93" y="144624"/>
            <a:ext cx="5246607" cy="3284376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58EB9C05-C610-0F93-7F01-190E3E12A780}"/>
              </a:ext>
            </a:extLst>
          </p:cNvPr>
          <p:cNvSpPr/>
          <p:nvPr/>
        </p:nvSpPr>
        <p:spPr>
          <a:xfrm rot="10800000">
            <a:off x="8503451" y="4993107"/>
            <a:ext cx="475861" cy="57849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BFD47A-135B-177E-D7CB-B73017CB7439}"/>
              </a:ext>
            </a:extLst>
          </p:cNvPr>
          <p:cNvSpPr txBox="1"/>
          <p:nvPr/>
        </p:nvSpPr>
        <p:spPr>
          <a:xfrm>
            <a:off x="7350342" y="5571606"/>
            <a:ext cx="278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Addition operator acts on A and B to get their sum</a:t>
            </a:r>
          </a:p>
        </p:txBody>
      </p:sp>
    </p:spTree>
    <p:extLst>
      <p:ext uri="{BB962C8B-B14F-4D97-AF65-F5344CB8AC3E}">
        <p14:creationId xmlns:p14="http://schemas.microsoft.com/office/powerpoint/2010/main" val="207314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Operators in the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0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can do math in the shell!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14F7F-9A08-6952-FDD5-337A06E1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835" y="606425"/>
            <a:ext cx="3930830" cy="4351338"/>
          </a:xfrm>
          <a:prstGeom prst="rect">
            <a:avLst/>
          </a:prstGeom>
          <a:noFill/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704AE5-A850-4274-01A3-052C12E95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40" y="4810947"/>
            <a:ext cx="3752850" cy="136442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EF873F-38CC-F9C1-199E-EAA51E826374}"/>
              </a:ext>
            </a:extLst>
          </p:cNvPr>
          <p:cNvSpPr txBox="1">
            <a:spLocks/>
          </p:cNvSpPr>
          <p:nvPr/>
        </p:nvSpPr>
        <p:spPr>
          <a:xfrm>
            <a:off x="838200" y="2515022"/>
            <a:ext cx="5181600" cy="248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+</a:t>
            </a:r>
            <a:r>
              <a:rPr lang="en-US" dirty="0"/>
              <a:t> is addition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dirty="0"/>
              <a:t> Is multiplication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/>
              <a:t> Is division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-</a:t>
            </a:r>
            <a:r>
              <a:rPr lang="en-US" dirty="0"/>
              <a:t> Is subtraction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 are parenthesis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0736F5-53E3-004C-2576-13D45FB44949}"/>
              </a:ext>
            </a:extLst>
          </p:cNvPr>
          <p:cNvSpPr txBox="1">
            <a:spLocks/>
          </p:cNvSpPr>
          <p:nvPr/>
        </p:nvSpPr>
        <p:spPr>
          <a:xfrm>
            <a:off x="838200" y="5153382"/>
            <a:ext cx="5181600" cy="92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Remember: The math done follows PEMDAS</a:t>
            </a:r>
          </a:p>
        </p:txBody>
      </p:sp>
    </p:spTree>
    <p:extLst>
      <p:ext uri="{BB962C8B-B14F-4D97-AF65-F5344CB8AC3E}">
        <p14:creationId xmlns:p14="http://schemas.microsoft.com/office/powerpoint/2010/main" val="739266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Changing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457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some basic math operators, the resulting data type is always the same as the input’s data types</a:t>
            </a:r>
          </a:p>
          <a:p>
            <a:pPr marL="0" indent="0">
              <a:buNone/>
            </a:pPr>
            <a:r>
              <a:rPr lang="en-US" dirty="0"/>
              <a:t>	int + int -&gt; int</a:t>
            </a:r>
          </a:p>
          <a:p>
            <a:pPr marL="0" indent="0">
              <a:buNone/>
            </a:pPr>
            <a:r>
              <a:rPr lang="en-US" dirty="0"/>
              <a:t>	int * int -&gt; int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not always. Division always yields a float. (Float = a number with a decimal point).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609420-6D9F-EFD9-E444-3A45147CE466}"/>
              </a:ext>
            </a:extLst>
          </p:cNvPr>
          <p:cNvSpPr txBox="1">
            <a:spLocks/>
          </p:cNvSpPr>
          <p:nvPr/>
        </p:nvSpPr>
        <p:spPr>
          <a:xfrm>
            <a:off x="6439678" y="1415077"/>
            <a:ext cx="3264159" cy="3679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&gt;&gt;&gt; type(4 + 2)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&lt;class 'int'&gt;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&gt;&gt;&gt; type(4 * 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&lt;class 'int'&gt;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&gt;&gt;&gt; type(4 - 2)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&lt;class 'int'&gt;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&gt;&gt;&gt; type(4 / 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&lt;class 'float'&gt;</a:t>
            </a:r>
          </a:p>
        </p:txBody>
      </p:sp>
    </p:spTree>
    <p:extLst>
      <p:ext uri="{BB962C8B-B14F-4D97-AF65-F5344CB8AC3E}">
        <p14:creationId xmlns:p14="http://schemas.microsoft.com/office/powerpoint/2010/main" val="36702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Sign up for Piazza, Gradescope, and ZyBooks</a:t>
            </a:r>
          </a:p>
          <a:p>
            <a:pPr lvl="1"/>
            <a:r>
              <a:rPr lang="en-US" dirty="0"/>
              <a:t>Needed for Friday (when you need to submit the first lab)</a:t>
            </a:r>
          </a:p>
          <a:p>
            <a:pPr lvl="1"/>
            <a:endParaRPr lang="en-US" dirty="0"/>
          </a:p>
          <a:p>
            <a:r>
              <a:rPr lang="en-US" dirty="0"/>
              <a:t>Quiz 1 due</a:t>
            </a:r>
          </a:p>
          <a:p>
            <a:pPr lvl="1"/>
            <a:r>
              <a:rPr lang="en-US" dirty="0"/>
              <a:t>Infinite attempts, multiple choice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392" y="1333501"/>
            <a:ext cx="3684101" cy="1819275"/>
          </a:xfrm>
        </p:spPr>
        <p:txBody>
          <a:bodyPr>
            <a:normAutofit/>
          </a:bodyPr>
          <a:lstStyle/>
          <a:p>
            <a:r>
              <a:rPr lang="en-US" dirty="0"/>
              <a:t>You Try!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0392" y="3069172"/>
            <a:ext cx="3642307" cy="71965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7E88BE0D-DE04-E69C-A5B1-068144737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4" y="934046"/>
            <a:ext cx="6354933" cy="46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56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Playing with the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Try to calculate in 1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many hours are there in 4 years?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14F7F-9A08-6952-FDD5-337A06E1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835" y="606425"/>
            <a:ext cx="3930830" cy="4351338"/>
          </a:xfrm>
          <a:prstGeom prst="rect">
            <a:avLst/>
          </a:prstGeom>
          <a:noFill/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704AE5-A850-4274-01A3-052C12E95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40" y="4810947"/>
            <a:ext cx="3752850" cy="13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1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Playing with the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046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Try to calculate in 1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many hours are there in 4 years?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14F7F-9A08-6952-FDD5-337A06E1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835" y="606425"/>
            <a:ext cx="3930830" cy="4351338"/>
          </a:xfrm>
          <a:prstGeom prst="rect">
            <a:avLst/>
          </a:prstGeom>
          <a:noFill/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704AE5-A850-4274-01A3-052C12E95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40" y="4810947"/>
            <a:ext cx="3752850" cy="136442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DA177-8B8B-2193-281B-73DE4DD28B41}"/>
              </a:ext>
            </a:extLst>
          </p:cNvPr>
          <p:cNvSpPr txBox="1">
            <a:spLocks/>
          </p:cNvSpPr>
          <p:nvPr/>
        </p:nvSpPr>
        <p:spPr>
          <a:xfrm>
            <a:off x="838200" y="4128797"/>
            <a:ext cx="3295261" cy="49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Answer: 4 * 365 * 24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8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392" y="1333501"/>
            <a:ext cx="3684101" cy="1819275"/>
          </a:xfrm>
        </p:spPr>
        <p:txBody>
          <a:bodyPr>
            <a:normAutofit/>
          </a:bodyPr>
          <a:lstStyle/>
          <a:p>
            <a:r>
              <a:rPr lang="en-US" dirty="0"/>
              <a:t>String</a:t>
            </a:r>
            <a:br>
              <a:rPr lang="en-US" dirty="0"/>
            </a:br>
            <a:r>
              <a:rPr lang="en-US" dirty="0"/>
              <a:t>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2186" y="3069172"/>
            <a:ext cx="3642307" cy="181927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01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Operators in the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103374" cy="388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can also use some operators on strings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add two strings to put them back-to-back: </a:t>
            </a:r>
            <a:r>
              <a:rPr lang="en-US" b="1" dirty="0"/>
              <a:t>Concatenation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multiply a string and an int to </a:t>
            </a:r>
            <a:r>
              <a:rPr lang="en-US" b="1" dirty="0"/>
              <a:t>Repeat</a:t>
            </a:r>
            <a:r>
              <a:rPr lang="en-US" dirty="0"/>
              <a:t> the string that number of times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D4FA1-83DB-DEBD-D3D2-5237B8997D4D}"/>
              </a:ext>
            </a:extLst>
          </p:cNvPr>
          <p:cNvSpPr txBox="1"/>
          <p:nvPr/>
        </p:nvSpPr>
        <p:spPr>
          <a:xfrm>
            <a:off x="7098889" y="3034885"/>
            <a:ext cx="4522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&gt;&gt;&gt; 'hello' + ' Gary'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'hello Gary'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&gt;&gt;&gt; 'Meow' * 4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'</a:t>
            </a:r>
            <a:r>
              <a:rPr lang="en-US" sz="2800" dirty="0" err="1">
                <a:latin typeface="Consolas" panose="020B0609020204030204" pitchFamily="49" charset="0"/>
              </a:rPr>
              <a:t>MeowMeowMeowMeow</a:t>
            </a:r>
            <a:r>
              <a:rPr lang="en-US" sz="2800" dirty="0">
                <a:latin typeface="Consolas" panose="020B0609020204030204" pitchFamily="49" charset="0"/>
              </a:rPr>
              <a:t>'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6FD517A-05DF-20D5-F031-547C13B45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97" y="317500"/>
            <a:ext cx="2881007" cy="23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12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392" y="1333501"/>
            <a:ext cx="3684101" cy="1819275"/>
          </a:xfrm>
        </p:spPr>
        <p:txBody>
          <a:bodyPr>
            <a:normAutofit/>
          </a:bodyPr>
          <a:lstStyle/>
          <a:p>
            <a:r>
              <a:rPr lang="en-US" dirty="0"/>
              <a:t>Casting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0392" y="3069172"/>
            <a:ext cx="3642307" cy="71965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0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Converting between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895735" cy="1822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Some operations don’t work, like:</a:t>
            </a:r>
          </a:p>
          <a:p>
            <a:pPr marL="0" indent="0">
              <a:buNone/>
            </a:pPr>
            <a:r>
              <a:rPr lang="en-US" sz="3200" dirty="0"/>
              <a:t>	int + str or str * str</a:t>
            </a:r>
          </a:p>
          <a:p>
            <a:pPr marL="0" indent="0">
              <a:buNone/>
            </a:pPr>
            <a:r>
              <a:rPr lang="en-US" sz="3200" dirty="0"/>
              <a:t>They produce Errors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178FA-9FE4-6332-7438-1C30840B0D1A}"/>
              </a:ext>
            </a:extLst>
          </p:cNvPr>
          <p:cNvSpPr txBox="1"/>
          <p:nvPr/>
        </p:nvSpPr>
        <p:spPr>
          <a:xfrm>
            <a:off x="2342534" y="3647768"/>
            <a:ext cx="765626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&gt;&gt;&gt; 'Gr' + 8</a:t>
            </a:r>
          </a:p>
          <a:p>
            <a:r>
              <a:rPr lang="en-US" dirty="0">
                <a:latin typeface="Consolas" panose="020B0609020204030204" pitchFamily="49" charset="0"/>
              </a:rPr>
              <a:t>Traceback (most recent call last):</a:t>
            </a:r>
          </a:p>
          <a:p>
            <a:r>
              <a:rPr lang="en-US" dirty="0">
                <a:latin typeface="Consolas" panose="020B0609020204030204" pitchFamily="49" charset="0"/>
              </a:rPr>
              <a:t>  File "&lt;stdin&gt;", line 1, in &lt;module&gt;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TypeError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can only concatenate str (not "int") to str</a:t>
            </a:r>
          </a:p>
          <a:p>
            <a:r>
              <a:rPr lang="en-US" dirty="0">
                <a:latin typeface="Consolas" panose="020B0609020204030204" pitchFamily="49" charset="0"/>
              </a:rPr>
              <a:t>&gt;&gt;&gt; 'Banana' * '2'</a:t>
            </a:r>
          </a:p>
          <a:p>
            <a:r>
              <a:rPr lang="en-US" dirty="0">
                <a:latin typeface="Consolas" panose="020B0609020204030204" pitchFamily="49" charset="0"/>
              </a:rPr>
              <a:t>Traceback (most recent call last):</a:t>
            </a:r>
          </a:p>
          <a:p>
            <a:r>
              <a:rPr lang="en-US" dirty="0">
                <a:latin typeface="Consolas" panose="020B0609020204030204" pitchFamily="49" charset="0"/>
              </a:rPr>
              <a:t>  File "&lt;stdin&gt;", line 1, in &lt;module&gt;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TypeError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can't multiply sequence by non-int of type 'str'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569D8-7300-2DEA-DC28-7E8312BA2AEE}"/>
              </a:ext>
            </a:extLst>
          </p:cNvPr>
          <p:cNvSpPr txBox="1"/>
          <p:nvPr/>
        </p:nvSpPr>
        <p:spPr>
          <a:xfrm>
            <a:off x="7226709" y="1934831"/>
            <a:ext cx="3952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Error</a:t>
            </a:r>
            <a:r>
              <a:rPr lang="en-US" sz="2000" dirty="0"/>
              <a:t>: The computer’s way of telling you it doesn’t understand the code, or the code doesn’t work.</a:t>
            </a:r>
          </a:p>
        </p:txBody>
      </p:sp>
    </p:spTree>
    <p:extLst>
      <p:ext uri="{BB962C8B-B14F-4D97-AF65-F5344CB8AC3E}">
        <p14:creationId xmlns:p14="http://schemas.microsoft.com/office/powerpoint/2010/main" val="1751517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Converting between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Casting</a:t>
            </a:r>
            <a:r>
              <a:rPr lang="en-US" sz="3200" dirty="0"/>
              <a:t>: The process of converting from one data type to another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to Cast:</a:t>
            </a:r>
          </a:p>
          <a:p>
            <a:pPr marL="0" indent="0">
              <a:buNone/>
            </a:pPr>
            <a:r>
              <a:rPr lang="en-US" sz="3200" dirty="0"/>
              <a:t>	Surround what you want to cast with parenthesis, then on the left put the type you are converting 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E1E15-E80A-0B3C-E720-1AA0B919F38A}"/>
              </a:ext>
            </a:extLst>
          </p:cNvPr>
          <p:cNvSpPr txBox="1"/>
          <p:nvPr/>
        </p:nvSpPr>
        <p:spPr>
          <a:xfrm>
            <a:off x="7216878" y="1690688"/>
            <a:ext cx="37337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&gt;&gt;&gt; type('8')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&lt;class 'str'&gt;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&gt;&gt;&gt; type(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int(</a:t>
            </a:r>
            <a:r>
              <a:rPr lang="en-US" sz="2800" dirty="0">
                <a:latin typeface="Consolas" panose="020B0609020204030204" pitchFamily="49" charset="0"/>
              </a:rPr>
              <a:t>'8'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&lt;class 'int’&gt;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&gt;&gt;&gt; type(2)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&lt;class 'int'&gt;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&gt;&gt;&gt; type(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str(</a:t>
            </a:r>
            <a:r>
              <a:rPr lang="en-US" sz="2800" dirty="0">
                <a:latin typeface="Consolas" panose="020B0609020204030204" pitchFamily="49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&lt;class 'str'&gt;</a:t>
            </a:r>
          </a:p>
        </p:txBody>
      </p:sp>
    </p:spTree>
    <p:extLst>
      <p:ext uri="{BB962C8B-B14F-4D97-AF65-F5344CB8AC3E}">
        <p14:creationId xmlns:p14="http://schemas.microsoft.com/office/powerpoint/2010/main" val="442563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Converting between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887066" cy="2392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Fixing the Errors: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r>
              <a:rPr lang="en-US" sz="3200" dirty="0"/>
              <a:t>‘Gr’ + 8 		‘Gr’ + str(8)</a:t>
            </a:r>
          </a:p>
          <a:p>
            <a:pPr marL="0" indent="0">
              <a:buNone/>
            </a:pPr>
            <a:r>
              <a:rPr lang="en-US" sz="3200" dirty="0"/>
              <a:t>‘Banana’ * ‘2’ 	‘Banana’ * int(‘2’)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178FA-9FE4-6332-7438-1C30840B0D1A}"/>
              </a:ext>
            </a:extLst>
          </p:cNvPr>
          <p:cNvSpPr txBox="1"/>
          <p:nvPr/>
        </p:nvSpPr>
        <p:spPr>
          <a:xfrm>
            <a:off x="7059521" y="1867444"/>
            <a:ext cx="471956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>
                <a:latin typeface="Consolas" panose="020B0609020204030204" pitchFamily="49" charset="0"/>
              </a:rPr>
              <a:t>&gt;&gt;&gt; 'Gr' + </a:t>
            </a:r>
            <a:r>
              <a:rPr lang="sv-SE" sz="2800" dirty="0">
                <a:solidFill>
                  <a:srgbClr val="FF0000"/>
                </a:solidFill>
                <a:latin typeface="Consolas" panose="020B0609020204030204" pitchFamily="49" charset="0"/>
              </a:rPr>
              <a:t>str(</a:t>
            </a:r>
            <a:r>
              <a:rPr lang="sv-SE" sz="2800" dirty="0">
                <a:latin typeface="Consolas" panose="020B0609020204030204" pitchFamily="49" charset="0"/>
              </a:rPr>
              <a:t>8</a:t>
            </a:r>
            <a:r>
              <a:rPr lang="sv-SE" sz="28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sv-SE" sz="2800" dirty="0">
                <a:latin typeface="Consolas" panose="020B0609020204030204" pitchFamily="49" charset="0"/>
              </a:rPr>
              <a:t>  </a:t>
            </a:r>
          </a:p>
          <a:p>
            <a:r>
              <a:rPr lang="sv-SE" sz="2800" dirty="0">
                <a:latin typeface="Consolas" panose="020B0609020204030204" pitchFamily="49" charset="0"/>
              </a:rPr>
              <a:t>'Gr8'</a:t>
            </a:r>
          </a:p>
          <a:p>
            <a:r>
              <a:rPr lang="sv-SE" sz="2800" dirty="0">
                <a:latin typeface="Consolas" panose="020B0609020204030204" pitchFamily="49" charset="0"/>
              </a:rPr>
              <a:t>&gt;&gt;&gt; 'Banana' * </a:t>
            </a:r>
            <a:r>
              <a:rPr lang="sv-SE" sz="2800" dirty="0">
                <a:solidFill>
                  <a:srgbClr val="FF0000"/>
                </a:solidFill>
                <a:latin typeface="Consolas" panose="020B0609020204030204" pitchFamily="49" charset="0"/>
              </a:rPr>
              <a:t>int(</a:t>
            </a:r>
            <a:r>
              <a:rPr lang="sv-SE" sz="2800" dirty="0">
                <a:latin typeface="Consolas" panose="020B0609020204030204" pitchFamily="49" charset="0"/>
              </a:rPr>
              <a:t>'2'</a:t>
            </a:r>
            <a:r>
              <a:rPr lang="sv-SE" sz="28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sv-SE" sz="2800" dirty="0">
                <a:latin typeface="Consolas" panose="020B0609020204030204" pitchFamily="49" charset="0"/>
              </a:rPr>
              <a:t>'BananaBanana'</a:t>
            </a:r>
            <a:endParaRPr lang="en-US" sz="28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569D8-7300-2DEA-DC28-7E8312BA2AEE}"/>
              </a:ext>
            </a:extLst>
          </p:cNvPr>
          <p:cNvSpPr txBox="1"/>
          <p:nvPr/>
        </p:nvSpPr>
        <p:spPr>
          <a:xfrm>
            <a:off x="838200" y="4522839"/>
            <a:ext cx="3952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Error</a:t>
            </a:r>
            <a:r>
              <a:rPr lang="en-US" sz="2000" dirty="0"/>
              <a:t>: The computer’s way of telling you it doesn’t understand the code, or the code doesn’t work.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3AC0DC5-917E-6B1F-1F29-F15CFBDC3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51" y="4033552"/>
            <a:ext cx="1866900" cy="2400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542FDD-112E-EB89-BF15-80CC67421C76}"/>
              </a:ext>
            </a:extLst>
          </p:cNvPr>
          <p:cNvSpPr/>
          <p:nvPr/>
        </p:nvSpPr>
        <p:spPr>
          <a:xfrm>
            <a:off x="9885353" y="4109884"/>
            <a:ext cx="346095" cy="176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74293-10F2-AD94-3CF0-C685C9A90593}"/>
              </a:ext>
            </a:extLst>
          </p:cNvPr>
          <p:cNvSpPr txBox="1"/>
          <p:nvPr/>
        </p:nvSpPr>
        <p:spPr>
          <a:xfrm>
            <a:off x="9762450" y="3893440"/>
            <a:ext cx="24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14953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392" y="1333501"/>
            <a:ext cx="3684101" cy="1819275"/>
          </a:xfrm>
        </p:spPr>
        <p:txBody>
          <a:bodyPr>
            <a:normAutofit/>
          </a:bodyPr>
          <a:lstStyle/>
          <a:p>
            <a:r>
              <a:rPr lang="en-US" dirty="0"/>
              <a:t>More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0392" y="3069171"/>
            <a:ext cx="3772176" cy="252538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50374"/>
            <a:ext cx="5616677" cy="5026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IDLE Shell</a:t>
            </a:r>
          </a:p>
          <a:p>
            <a:pPr marL="457200" lvl="1" indent="0">
              <a:buNone/>
            </a:pPr>
            <a:r>
              <a:rPr lang="en-US" dirty="0"/>
              <a:t>Running Python one line at a time</a:t>
            </a:r>
          </a:p>
          <a:p>
            <a:pPr marL="0" indent="0">
              <a:buNone/>
            </a:pPr>
            <a:r>
              <a:rPr lang="en-US" sz="2400" dirty="0"/>
              <a:t>Data Types</a:t>
            </a:r>
          </a:p>
          <a:p>
            <a:pPr marL="457200" lvl="1" indent="0">
              <a:buNone/>
            </a:pPr>
            <a:r>
              <a:rPr lang="en-US" dirty="0"/>
              <a:t>Integers, Strings, and Floats</a:t>
            </a:r>
          </a:p>
          <a:p>
            <a:pPr marL="0" indent="0">
              <a:buNone/>
            </a:pPr>
            <a:r>
              <a:rPr lang="en-US" sz="2400" dirty="0"/>
              <a:t>Operations</a:t>
            </a:r>
          </a:p>
          <a:p>
            <a:pPr marL="457200" lvl="1" indent="0">
              <a:buNone/>
            </a:pPr>
            <a:r>
              <a:rPr lang="en-US" dirty="0"/>
              <a:t>Operators and How they interact with data types</a:t>
            </a:r>
          </a:p>
          <a:p>
            <a:pPr marL="0" indent="0">
              <a:buNone/>
            </a:pPr>
            <a:r>
              <a:rPr lang="en-US" sz="2400" dirty="0"/>
              <a:t>Casting</a:t>
            </a:r>
          </a:p>
          <a:p>
            <a:pPr lvl="1"/>
            <a:r>
              <a:rPr lang="en-US" dirty="0"/>
              <a:t>Converting between data types</a:t>
            </a:r>
          </a:p>
          <a:p>
            <a:pPr marL="0" indent="0">
              <a:buNone/>
            </a:pPr>
            <a:r>
              <a:rPr lang="en-US" sz="2400" dirty="0"/>
              <a:t>Math Module</a:t>
            </a:r>
          </a:p>
          <a:p>
            <a:pPr lvl="1"/>
            <a:r>
              <a:rPr lang="en-US" dirty="0"/>
              <a:t>Importing and using the math module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Some more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** is Exponential</a:t>
            </a:r>
          </a:p>
          <a:p>
            <a:pPr marL="0" indent="0">
              <a:buNone/>
            </a:pPr>
            <a:r>
              <a:rPr lang="en-US" sz="3200" dirty="0"/>
              <a:t>// is Integer division (converts output to integer)</a:t>
            </a:r>
          </a:p>
          <a:p>
            <a:pPr marL="0" indent="0">
              <a:buNone/>
            </a:pPr>
            <a:r>
              <a:rPr lang="en-US" sz="3200" dirty="0"/>
              <a:t>% is Modulo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Modulo: </a:t>
            </a:r>
            <a:r>
              <a:rPr lang="en-US" sz="3200" dirty="0"/>
              <a:t>The remainder when one number is divided by another: 5 % 3 =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E0ADC-8B68-21F1-B4D7-BCB9F7FEB7EE}"/>
              </a:ext>
            </a:extLst>
          </p:cNvPr>
          <p:cNvSpPr txBox="1"/>
          <p:nvPr/>
        </p:nvSpPr>
        <p:spPr>
          <a:xfrm>
            <a:off x="6949016" y="618972"/>
            <a:ext cx="2353529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&gt;&gt;&gt; 20 ** 3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8000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&gt;&gt;&gt; 20 // 3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6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&gt;&gt;&gt; 20 % 3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2</a:t>
            </a:r>
          </a:p>
        </p:txBody>
      </p:sp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331CC449-A7C8-7B89-6C0D-44B07253E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44" y="3555264"/>
            <a:ext cx="3077497" cy="29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56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Math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3844"/>
            <a:ext cx="633934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You can do even more math stuff with the math </a:t>
            </a:r>
            <a:r>
              <a:rPr lang="en-US" sz="3200" b="1" dirty="0"/>
              <a:t>Module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First type on one line </a:t>
            </a:r>
            <a:r>
              <a:rPr lang="en-US" sz="3200" dirty="0">
                <a:latin typeface="Consolas" panose="020B0609020204030204" pitchFamily="49" charset="0"/>
              </a:rPr>
              <a:t>import math</a:t>
            </a:r>
          </a:p>
          <a:p>
            <a:pPr marL="0" indent="0">
              <a:buNone/>
            </a:pPr>
            <a:r>
              <a:rPr lang="en-US" sz="3200" dirty="0"/>
              <a:t>Then you can use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math.sqrt</a:t>
            </a:r>
            <a:r>
              <a:rPr lang="en-US" sz="3200" dirty="0"/>
              <a:t>(number)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math.pi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and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93A75-1945-145C-D802-B7B163E35653}"/>
              </a:ext>
            </a:extLst>
          </p:cNvPr>
          <p:cNvSpPr txBox="1"/>
          <p:nvPr/>
        </p:nvSpPr>
        <p:spPr>
          <a:xfrm>
            <a:off x="5820697" y="3429000"/>
            <a:ext cx="5404043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&gt;&gt;&gt; </a:t>
            </a:r>
            <a:r>
              <a:rPr lang="en-US" sz="2000" dirty="0" err="1">
                <a:latin typeface="Consolas" panose="020B0609020204030204" pitchFamily="49" charset="0"/>
              </a:rPr>
              <a:t>math.pi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Traceback (most recent call last):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File "&lt;stdin&gt;", line 1, in &lt;module&gt;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NameError</a:t>
            </a:r>
            <a:r>
              <a:rPr lang="en-US" sz="2000" dirty="0">
                <a:latin typeface="Consolas" panose="020B0609020204030204" pitchFamily="49" charset="0"/>
              </a:rPr>
              <a:t>: name 'math' is not defined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&gt;&gt;&gt; import math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&gt;&gt;&gt; </a:t>
            </a:r>
            <a:r>
              <a:rPr lang="en-US" sz="2000" dirty="0" err="1">
                <a:latin typeface="Consolas" panose="020B0609020204030204" pitchFamily="49" charset="0"/>
              </a:rPr>
              <a:t>math.pi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3.141592653589793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&gt;&gt;&gt; </a:t>
            </a:r>
            <a:r>
              <a:rPr lang="en-US" sz="2000" dirty="0" err="1">
                <a:latin typeface="Consolas" panose="020B0609020204030204" pitchFamily="49" charset="0"/>
              </a:rPr>
              <a:t>math.sqrt</a:t>
            </a:r>
            <a:r>
              <a:rPr lang="en-US" sz="2000" dirty="0">
                <a:latin typeface="Consolas" panose="020B0609020204030204" pitchFamily="49" charset="0"/>
              </a:rPr>
              <a:t>(2)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1.4142135623730951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80626-A9F1-D11E-E668-8525C4152753}"/>
              </a:ext>
            </a:extLst>
          </p:cNvPr>
          <p:cNvSpPr txBox="1"/>
          <p:nvPr/>
        </p:nvSpPr>
        <p:spPr>
          <a:xfrm>
            <a:off x="7462683" y="1343844"/>
            <a:ext cx="355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Module</a:t>
            </a:r>
            <a:r>
              <a:rPr lang="en-US" sz="2800" dirty="0"/>
              <a:t>: Contains prewritten code that can be used.</a:t>
            </a:r>
          </a:p>
        </p:txBody>
      </p:sp>
    </p:spTree>
    <p:extLst>
      <p:ext uri="{BB962C8B-B14F-4D97-AF65-F5344CB8AC3E}">
        <p14:creationId xmlns:p14="http://schemas.microsoft.com/office/powerpoint/2010/main" val="1838866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392" y="1333501"/>
            <a:ext cx="3684101" cy="1819275"/>
          </a:xfrm>
        </p:spPr>
        <p:txBody>
          <a:bodyPr>
            <a:normAutofit fontScale="90000"/>
          </a:bodyPr>
          <a:lstStyle/>
          <a:p>
            <a:r>
              <a:rPr lang="en-US" dirty="0"/>
              <a:t>Whoa! Now Try This!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0392" y="3069172"/>
            <a:ext cx="3642307" cy="10642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7E88BE0D-DE04-E69C-A5B1-068144737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4" y="934046"/>
            <a:ext cx="6354933" cy="46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87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Harder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420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today is a Tuesday, what day of the week will it be in 300 days? (Use Modulo)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C4A35B-B013-B31B-09FF-CA31066D54D9}"/>
              </a:ext>
            </a:extLst>
          </p:cNvPr>
          <p:cNvSpPr txBox="1">
            <a:spLocks/>
          </p:cNvSpPr>
          <p:nvPr/>
        </p:nvSpPr>
        <p:spPr>
          <a:xfrm>
            <a:off x="838200" y="4231815"/>
            <a:ext cx="5525278" cy="9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What is the square root of 99?</a:t>
            </a:r>
            <a:br>
              <a:rPr lang="en-US" sz="3200" dirty="0"/>
            </a:br>
            <a:r>
              <a:rPr lang="en-US" sz="3200" dirty="0"/>
              <a:t>(Use Math Module)</a:t>
            </a:r>
          </a:p>
        </p:txBody>
      </p:sp>
    </p:spTree>
    <p:extLst>
      <p:ext uri="{BB962C8B-B14F-4D97-AF65-F5344CB8AC3E}">
        <p14:creationId xmlns:p14="http://schemas.microsoft.com/office/powerpoint/2010/main" val="738075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Harder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420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today is a Tuesday, what day of the week will it be in 300 days? (Use Modulo)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49DBAF-61CD-6791-17A1-39614ED4C3E7}"/>
              </a:ext>
            </a:extLst>
          </p:cNvPr>
          <p:cNvSpPr txBox="1">
            <a:spLocks/>
          </p:cNvSpPr>
          <p:nvPr/>
        </p:nvSpPr>
        <p:spPr>
          <a:xfrm>
            <a:off x="1246351" y="3256219"/>
            <a:ext cx="5941029" cy="9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Answer: </a:t>
            </a:r>
            <a:r>
              <a:rPr lang="en-US" sz="3200" dirty="0">
                <a:latin typeface="Consolas" panose="020B0609020204030204" pitchFamily="49" charset="0"/>
              </a:rPr>
              <a:t>300 % 7 = 6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/>
              <a:t>So, 6 days after Tuesday: Monday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C4A35B-B013-B31B-09FF-CA31066D54D9}"/>
              </a:ext>
            </a:extLst>
          </p:cNvPr>
          <p:cNvSpPr txBox="1">
            <a:spLocks/>
          </p:cNvSpPr>
          <p:nvPr/>
        </p:nvSpPr>
        <p:spPr>
          <a:xfrm>
            <a:off x="838200" y="4231815"/>
            <a:ext cx="5525278" cy="98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What is the square root of 99?</a:t>
            </a:r>
            <a:br>
              <a:rPr lang="en-US" sz="3200" dirty="0"/>
            </a:br>
            <a:r>
              <a:rPr lang="en-US" sz="3200" dirty="0"/>
              <a:t>(Use Math Module)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8D8594-878C-0409-1F99-97EF3148AD6B}"/>
              </a:ext>
            </a:extLst>
          </p:cNvPr>
          <p:cNvSpPr txBox="1">
            <a:spLocks/>
          </p:cNvSpPr>
          <p:nvPr/>
        </p:nvSpPr>
        <p:spPr>
          <a:xfrm>
            <a:off x="1246351" y="5218983"/>
            <a:ext cx="5525278" cy="1273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onsolas" panose="020B0609020204030204" pitchFamily="49" charset="0"/>
              </a:rPr>
              <a:t>Import math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>
                <a:latin typeface="Consolas" panose="020B0609020204030204" pitchFamily="49" charset="0"/>
              </a:rPr>
              <a:t>Math.sqrt</a:t>
            </a:r>
            <a:r>
              <a:rPr lang="en-US" sz="3200" dirty="0">
                <a:latin typeface="Consolas" panose="020B0609020204030204" pitchFamily="49" charset="0"/>
              </a:rPr>
              <a:t>(99) = 9.94987</a:t>
            </a:r>
          </a:p>
        </p:txBody>
      </p:sp>
    </p:spTree>
    <p:extLst>
      <p:ext uri="{BB962C8B-B14F-4D97-AF65-F5344CB8AC3E}">
        <p14:creationId xmlns:p14="http://schemas.microsoft.com/office/powerpoint/2010/main" val="2636946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87A2-9B4F-8E0F-488B-67EA29EEC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08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did we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73698" cy="4516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IDLE Shell</a:t>
            </a:r>
          </a:p>
          <a:p>
            <a:pPr marL="457200" lvl="1" indent="0">
              <a:buNone/>
            </a:pPr>
            <a:r>
              <a:rPr lang="en-US" dirty="0"/>
              <a:t>How to use the IDLE shell to run lines of python code</a:t>
            </a:r>
          </a:p>
          <a:p>
            <a:pPr marL="0" indent="0">
              <a:buNone/>
            </a:pPr>
            <a:r>
              <a:rPr lang="en-US" sz="2400" dirty="0"/>
              <a:t>Data Types</a:t>
            </a:r>
          </a:p>
          <a:p>
            <a:pPr marL="457200" lvl="1" indent="0">
              <a:buNone/>
            </a:pPr>
            <a:r>
              <a:rPr lang="en-US" dirty="0"/>
              <a:t>Learned about 3 data types: Int, Float, and Str</a:t>
            </a:r>
          </a:p>
          <a:p>
            <a:pPr marL="0" indent="0">
              <a:buNone/>
            </a:pPr>
            <a:r>
              <a:rPr lang="en-US" sz="2400" dirty="0"/>
              <a:t>Operators</a:t>
            </a:r>
          </a:p>
          <a:p>
            <a:pPr marL="457200" lvl="1" indent="0">
              <a:buNone/>
            </a:pPr>
            <a:r>
              <a:rPr lang="en-US" dirty="0"/>
              <a:t>Learned that operators take 2 values and produce 1</a:t>
            </a:r>
          </a:p>
          <a:p>
            <a:pPr marL="457200" lvl="1" indent="0">
              <a:buNone/>
            </a:pPr>
            <a:r>
              <a:rPr lang="en-US" dirty="0"/>
              <a:t>Learned the following operators: +, -, *, /, **, (),%,//</a:t>
            </a:r>
          </a:p>
          <a:p>
            <a:pPr marL="0" indent="0">
              <a:buNone/>
            </a:pPr>
            <a:r>
              <a:rPr lang="en-US" sz="2400" dirty="0"/>
              <a:t>Casting</a:t>
            </a:r>
          </a:p>
          <a:p>
            <a:pPr marL="457200" lvl="1" indent="0">
              <a:buNone/>
            </a:pPr>
            <a:r>
              <a:rPr lang="en-US" dirty="0"/>
              <a:t>Learned how to convert between data types, and what operators automatically do this</a:t>
            </a:r>
          </a:p>
          <a:p>
            <a:pPr marL="0" indent="0">
              <a:buNone/>
            </a:pPr>
            <a:r>
              <a:rPr lang="en-US" sz="2400" dirty="0"/>
              <a:t>Math Module</a:t>
            </a:r>
          </a:p>
          <a:p>
            <a:pPr marL="457200" lvl="1" indent="0">
              <a:buNone/>
            </a:pPr>
            <a:r>
              <a:rPr lang="en-US" dirty="0"/>
              <a:t>Learned how to import and use the math module</a:t>
            </a:r>
          </a:p>
        </p:txBody>
      </p:sp>
    </p:spTree>
    <p:extLst>
      <p:ext uri="{BB962C8B-B14F-4D97-AF65-F5344CB8AC3E}">
        <p14:creationId xmlns:p14="http://schemas.microsoft.com/office/powerpoint/2010/main" val="1612350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Sign up for Piazza, Gradescope, and ZyBooks</a:t>
            </a:r>
          </a:p>
          <a:p>
            <a:pPr lvl="1"/>
            <a:r>
              <a:rPr lang="en-US" dirty="0"/>
              <a:t>Needed for Friday (when you need to submit the first lab)</a:t>
            </a:r>
          </a:p>
          <a:p>
            <a:pPr lvl="1"/>
            <a:endParaRPr lang="en-US" dirty="0"/>
          </a:p>
          <a:p>
            <a:r>
              <a:rPr lang="en-US" dirty="0"/>
              <a:t>Quiz 1 due</a:t>
            </a:r>
          </a:p>
          <a:p>
            <a:pPr lvl="1"/>
            <a:r>
              <a:rPr lang="en-US" dirty="0"/>
              <a:t>Infinite attempts, multiple choice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r>
              <a:rPr lang="en-US" dirty="0"/>
              <a:t>What did we do last time?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Recap: A lot of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r>
              <a:rPr lang="en-US" dirty="0"/>
              <a:t>A Program is made of Code and is read from top to bottom</a:t>
            </a:r>
          </a:p>
          <a:p>
            <a:r>
              <a:rPr lang="en-US" dirty="0"/>
              <a:t>A Computer runs code on a processor</a:t>
            </a:r>
          </a:p>
          <a:p>
            <a:r>
              <a:rPr lang="en-US" dirty="0"/>
              <a:t>A Computer stores information (or data) in its memory</a:t>
            </a:r>
          </a:p>
          <a:p>
            <a:r>
              <a:rPr lang="en-US" dirty="0"/>
              <a:t>A Computer can receive input and can output data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13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The IDLE shell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>
            <a:normAutofit/>
          </a:bodyPr>
          <a:lstStyle/>
          <a:p>
            <a:r>
              <a:rPr lang="en-US" dirty="0"/>
              <a:t>Running Code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IDLE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IDLE Shell is an environment for running code. We are going to be using it today for demonstrations and activities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57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If you have python already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Open up</a:t>
            </a:r>
          </a:p>
          <a:p>
            <a:pPr lvl="1"/>
            <a:r>
              <a:rPr lang="en-US" dirty="0"/>
              <a:t>Terminal on Mac</a:t>
            </a:r>
          </a:p>
          <a:p>
            <a:pPr lvl="1"/>
            <a:r>
              <a:rPr lang="en-US" dirty="0"/>
              <a:t>PowerShell on Windows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Then type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python</a:t>
            </a:r>
            <a:r>
              <a:rPr lang="en-US" dirty="0"/>
              <a:t> into it and you should see something like: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97" y="552450"/>
            <a:ext cx="4499609" cy="562451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0D67FA-17D2-272B-2C57-6342D1431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35" b="45319"/>
          <a:stretch/>
        </p:blipFill>
        <p:spPr>
          <a:xfrm>
            <a:off x="838199" y="4367205"/>
            <a:ext cx="6169091" cy="1025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104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If you don’t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 to (link on website too):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https://www.online-python.com/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the           button to get to the IDLE shell</a:t>
            </a:r>
          </a:p>
          <a:p>
            <a:pPr marL="0" indent="0">
              <a:buNone/>
            </a:pPr>
            <a:r>
              <a:rPr lang="en-US" dirty="0"/>
              <a:t>Click the           button to go to full screen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4F37E-35EE-57C3-1696-995221CDB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01" r="20495" b="4104"/>
          <a:stretch/>
        </p:blipFill>
        <p:spPr>
          <a:xfrm>
            <a:off x="6363478" y="91151"/>
            <a:ext cx="4851918" cy="6401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C491B4B-811A-A0D0-B9D9-11AE27907E6B}"/>
              </a:ext>
            </a:extLst>
          </p:cNvPr>
          <p:cNvSpPr/>
          <p:nvPr/>
        </p:nvSpPr>
        <p:spPr>
          <a:xfrm>
            <a:off x="6096000" y="5899151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6EEA7-EB6A-8E51-830E-3C08CA4C6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560" y="3271764"/>
            <a:ext cx="687987" cy="515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927ED0-4C48-0BB6-D7AA-601A4BE4B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560" y="4188347"/>
            <a:ext cx="630957" cy="607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4F9670-682C-EC28-2121-D2D3A102B9B6}"/>
              </a:ext>
            </a:extLst>
          </p:cNvPr>
          <p:cNvSpPr txBox="1"/>
          <p:nvPr/>
        </p:nvSpPr>
        <p:spPr>
          <a:xfrm>
            <a:off x="4307632" y="5688588"/>
            <a:ext cx="178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The buttons are down here</a:t>
            </a:r>
          </a:p>
        </p:txBody>
      </p:sp>
    </p:spTree>
    <p:extLst>
      <p:ext uri="{BB962C8B-B14F-4D97-AF65-F5344CB8AC3E}">
        <p14:creationId xmlns:p14="http://schemas.microsoft.com/office/powerpoint/2010/main" val="371369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1642</Words>
  <Application>Microsoft Office PowerPoint</Application>
  <PresentationFormat>Widescreen</PresentationFormat>
  <Paragraphs>259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Consolas</vt:lpstr>
      <vt:lpstr>Office Theme</vt:lpstr>
      <vt:lpstr>First Python Steps</vt:lpstr>
      <vt:lpstr>Announcement Slide</vt:lpstr>
      <vt:lpstr>Learning Goals Slide</vt:lpstr>
      <vt:lpstr>Recap</vt:lpstr>
      <vt:lpstr>Recap: A lot of Vocabulary</vt:lpstr>
      <vt:lpstr>The IDLE shell</vt:lpstr>
      <vt:lpstr>The IDLE Shell</vt:lpstr>
      <vt:lpstr>If you have python already</vt:lpstr>
      <vt:lpstr>If you don’t</vt:lpstr>
      <vt:lpstr>Data Types</vt:lpstr>
      <vt:lpstr>Data Types</vt:lpstr>
      <vt:lpstr>Data Types</vt:lpstr>
      <vt:lpstr>Data Types</vt:lpstr>
      <vt:lpstr>Data Types</vt:lpstr>
      <vt:lpstr>Types in the Shell</vt:lpstr>
      <vt:lpstr>Math Operations</vt:lpstr>
      <vt:lpstr>What is an operator</vt:lpstr>
      <vt:lpstr>Operators in the shell</vt:lpstr>
      <vt:lpstr>Changing Types</vt:lpstr>
      <vt:lpstr>You Try!</vt:lpstr>
      <vt:lpstr>Playing with the shell</vt:lpstr>
      <vt:lpstr>Playing with the shell</vt:lpstr>
      <vt:lpstr>String Operations</vt:lpstr>
      <vt:lpstr>Operators in the shell</vt:lpstr>
      <vt:lpstr>Casting</vt:lpstr>
      <vt:lpstr>Converting between Data Types</vt:lpstr>
      <vt:lpstr>Converting between Data Types</vt:lpstr>
      <vt:lpstr>Converting between Data Types</vt:lpstr>
      <vt:lpstr>More Operations</vt:lpstr>
      <vt:lpstr>Some more operations</vt:lpstr>
      <vt:lpstr>The Math Module</vt:lpstr>
      <vt:lpstr>Whoa! Now Try This!</vt:lpstr>
      <vt:lpstr>Harder problems</vt:lpstr>
      <vt:lpstr>Harder problems</vt:lpstr>
      <vt:lpstr>Recap + Closing</vt:lpstr>
      <vt:lpstr>What did we learn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21</cp:revision>
  <dcterms:created xsi:type="dcterms:W3CDTF">2023-01-15T20:59:46Z</dcterms:created>
  <dcterms:modified xsi:type="dcterms:W3CDTF">2023-02-08T00:26:26Z</dcterms:modified>
</cp:coreProperties>
</file>