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4" r:id="rId5"/>
    <p:sldId id="289" r:id="rId6"/>
    <p:sldId id="291" r:id="rId7"/>
    <p:sldId id="290" r:id="rId8"/>
    <p:sldId id="292" r:id="rId9"/>
    <p:sldId id="293" r:id="rId10"/>
    <p:sldId id="285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15" r:id="rId22"/>
    <p:sldId id="286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77" r:id="rId35"/>
    <p:sldId id="278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andas.pydata.org/pandas-docs/stabl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ot.ly/python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ypi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4439265"/>
          </a:xfrm>
        </p:spPr>
        <p:txBody>
          <a:bodyPr anchor="b">
            <a:normAutofit/>
          </a:bodyPr>
          <a:lstStyle/>
          <a:p>
            <a:r>
              <a:rPr lang="en-US" sz="6200" dirty="0"/>
              <a:t>Pip</a:t>
            </a:r>
            <a:br>
              <a:rPr lang="en-US" sz="6200" dirty="0"/>
            </a:br>
            <a:r>
              <a:rPr lang="en-US" sz="6200" dirty="0"/>
              <a:t>Pandas</a:t>
            </a:r>
            <a:br>
              <a:rPr lang="en-US" sz="6200" dirty="0"/>
            </a:br>
            <a:r>
              <a:rPr lang="en-US" sz="6200" dirty="0"/>
              <a:t>and </a:t>
            </a:r>
            <a:r>
              <a:rPr lang="en-US" sz="6200" dirty="0" err="1"/>
              <a:t>Plotly</a:t>
            </a:r>
            <a:endParaRPr lang="en-US" sz="6200" dirty="0"/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Pandas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Pandas: A data analysis library for data structured in tables (like csv files)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Has lots of helpful functions, and no need to open files!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Official documentation: </a:t>
            </a:r>
            <a:r>
              <a:rPr lang="en-US" sz="3200" dirty="0">
                <a:hlinkClick r:id="rId2"/>
              </a:rPr>
              <a:t>here</a:t>
            </a: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63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37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use it, first we must import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It’s convention (but not required) to use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3200" dirty="0"/>
              <a:t> as the alias for pandas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7148051" y="2025619"/>
            <a:ext cx="4494145" cy="58477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5458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Pandas has 2 main data structures: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Series: A list like (1D) structure of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DataFrame</a:t>
            </a:r>
            <a:r>
              <a:rPr lang="en-US" sz="3200" dirty="0"/>
              <a:t>: A table like (2D) structure of data (We’ll use this)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7148051" y="2025619"/>
            <a:ext cx="4494145" cy="58477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6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5458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CSV file of Grades is on the website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load it into a </a:t>
            </a:r>
            <a:r>
              <a:rPr lang="en-US" sz="3200" dirty="0" err="1"/>
              <a:t>DataFrame</a:t>
            </a:r>
            <a:r>
              <a:rPr lang="en-US" sz="3200" dirty="0"/>
              <a:t> by using 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3200" dirty="0"/>
              <a:t> with the path to the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4414684" y="2616298"/>
            <a:ext cx="7483151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65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77256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see the first 5 rows of a </a:t>
            </a:r>
            <a:br>
              <a:rPr lang="en-US" sz="3200" dirty="0"/>
            </a:br>
            <a:r>
              <a:rPr lang="en-US" sz="3200" dirty="0" err="1"/>
              <a:t>DataFrame</a:t>
            </a:r>
            <a:r>
              <a:rPr lang="en-US" sz="3200" dirty="0"/>
              <a:t> we can use the </a:t>
            </a:r>
            <a:br>
              <a:rPr lang="en-US" sz="3200" dirty="0"/>
            </a:b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3200" dirty="0"/>
              <a:t> method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feed in a parameter to specify how many rows we want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(12)</a:t>
            </a:r>
            <a:r>
              <a:rPr lang="en-US" sz="3200" dirty="0"/>
              <a:t> is 12 rows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302477" y="1044396"/>
            <a:ext cx="4671126" cy="2308324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4E52-4953-37BD-8EE7-11321C97A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" t="3608" b="-1"/>
          <a:stretch/>
        </p:blipFill>
        <p:spPr>
          <a:xfrm>
            <a:off x="530942" y="4896465"/>
            <a:ext cx="11342010" cy="11503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05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64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analyze the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print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3200" dirty="0"/>
              <a:t> to print out some statistics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25% corresponds to a value greater than 25% of the data (same with 50% and 75%)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302477" y="1044396"/>
            <a:ext cx="4671126" cy="2308324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29A79-B61D-A1E3-4E2F-99D998C3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476" y="3959507"/>
            <a:ext cx="4504303" cy="1854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51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64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get a single column by indexing the row with the column’s label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get multiple columns by indexing with a list of column labels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676102" y="243512"/>
            <a:ext cx="4886633" cy="637097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math_col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'math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all_scores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[[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'math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'reading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'writing score’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5 Math Scores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math_col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5 Math, Reading,</a:t>
            </a:r>
            <a:b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and Writing Scores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all_scores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10677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64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If all the columns in your </a:t>
            </a:r>
            <a:r>
              <a:rPr lang="en-US" sz="3200" dirty="0" err="1"/>
              <a:t>dataframe</a:t>
            </a:r>
            <a:r>
              <a:rPr lang="en-US" sz="3200" dirty="0"/>
              <a:t> are numbers: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.mean() = Mean</a:t>
            </a:r>
          </a:p>
          <a:p>
            <a:pPr marL="0" indent="0">
              <a:buNone/>
            </a:pPr>
            <a:r>
              <a:rPr lang="en-US" sz="3200" dirty="0"/>
              <a:t>.median() = Median</a:t>
            </a:r>
          </a:p>
          <a:p>
            <a:pPr marL="0" indent="0">
              <a:buNone/>
            </a:pPr>
            <a:r>
              <a:rPr lang="en-US" sz="3200" dirty="0"/>
              <a:t>.mode() = Most common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And more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666270" y="527745"/>
            <a:ext cx="4886633" cy="452431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all_scores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[[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'math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'reading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	'writing score’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Mean of each score column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all_scores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mean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DBB49-4C49-889A-F3EA-4AEDDC82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95" y="5214680"/>
            <a:ext cx="3990382" cy="1498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1D06B6-BEB6-01F8-5E32-3223327537E0}"/>
              </a:ext>
            </a:extLst>
          </p:cNvPr>
          <p:cNvSpPr txBox="1"/>
          <p:nvPr/>
        </p:nvSpPr>
        <p:spPr>
          <a:xfrm>
            <a:off x="3883742" y="5530632"/>
            <a:ext cx="30699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dtype</a:t>
            </a:r>
            <a:r>
              <a:rPr lang="en-US" dirty="0"/>
              <a:t>: float64 means that the data type of all the means are floats (made of 64 bits)</a:t>
            </a:r>
          </a:p>
        </p:txBody>
      </p:sp>
    </p:spTree>
    <p:extLst>
      <p:ext uri="{BB962C8B-B14F-4D97-AF65-F5344CB8AC3E}">
        <p14:creationId xmlns:p14="http://schemas.microsoft.com/office/powerpoint/2010/main" val="201820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8280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also filter the rows based on a condition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3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'math score'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&gt;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Says to get all the rows where the ‘math score’ column is greater than 90</a:t>
            </a:r>
            <a:endParaRPr lang="en-US" sz="32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792191" y="1081742"/>
            <a:ext cx="4986854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above_90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'math score'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&gt;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above_90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84DD6-73A6-E11C-CBA6-894DEE39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23" y="4617309"/>
            <a:ext cx="4986854" cy="2058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17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- Participation due Thursday</a:t>
            </a:r>
          </a:p>
          <a:p>
            <a:pPr>
              <a:buFontTx/>
              <a:buChar char="-"/>
            </a:pPr>
            <a:r>
              <a:rPr lang="en-US" sz="3200" dirty="0"/>
              <a:t>Quiz due Thursday</a:t>
            </a:r>
          </a:p>
          <a:p>
            <a:pPr>
              <a:buFontTx/>
              <a:buChar char="-"/>
            </a:pPr>
            <a:r>
              <a:rPr lang="en-US" sz="3200" dirty="0"/>
              <a:t>Lab on Friday</a:t>
            </a:r>
          </a:p>
          <a:p>
            <a:pPr>
              <a:buFontTx/>
              <a:buChar char="-"/>
            </a:pPr>
            <a:r>
              <a:rPr lang="en-US" sz="3200" dirty="0"/>
              <a:t>HW7 Due 5/15</a:t>
            </a:r>
          </a:p>
          <a:p>
            <a:pPr>
              <a:buFontTx/>
              <a:buChar char="-"/>
            </a:pPr>
            <a:r>
              <a:rPr lang="en-US" sz="3200" dirty="0"/>
              <a:t>Capstone Project Presentations 5/16 and 5/17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953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also filter the rows based on a condition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9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9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'gender'</a:t>
            </a:r>
            <a:r>
              <a:rPr lang="en-US" sz="2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sz="29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"female"</a:t>
            </a:r>
            <a:r>
              <a:rPr lang="en-US" sz="2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sz="2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Says to get all the rows where the ‘gender’ column is female</a:t>
            </a:r>
            <a:endParaRPr lang="en-US" sz="32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792191" y="1081742"/>
            <a:ext cx="4986854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female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'gender'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"female"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female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84DD6-73A6-E11C-CBA6-894DEE3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850" y="4617309"/>
            <a:ext cx="4934201" cy="2058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067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5331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has a higher median score for each subject, boys or girls?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Hint: Median is the 50% in the describe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CE3A-2547-FDAE-2442-678E3C580043}"/>
              </a:ext>
            </a:extLst>
          </p:cNvPr>
          <p:cNvSpPr txBox="1"/>
          <p:nvPr/>
        </p:nvSpPr>
        <p:spPr>
          <a:xfrm>
            <a:off x="6792191" y="1081742"/>
            <a:ext cx="4986854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female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'gender'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"female"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female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describe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84DD6-73A6-E11C-CBA6-894DEE3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850" y="4617309"/>
            <a:ext cx="4934201" cy="2058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987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Plotly</a:t>
            </a:r>
            <a:r>
              <a:rPr lang="en-US" sz="3200" dirty="0"/>
              <a:t> is a data visualization library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Has prebuilt functions for creating charts and graphs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Official Documentation: </a:t>
            </a:r>
            <a:r>
              <a:rPr lang="en-US" sz="3200" dirty="0">
                <a:hlinkClick r:id="rId2"/>
              </a:rPr>
              <a:t>here</a:t>
            </a: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16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use it, first we must import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It’s convention (but not required) to use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3200" dirty="0"/>
              <a:t> as the alias for </a:t>
            </a:r>
            <a:r>
              <a:rPr lang="en-US" sz="3200" dirty="0" err="1"/>
              <a:t>plotly</a:t>
            </a:r>
            <a:r>
              <a:rPr lang="en-US" sz="3200" dirty="0"/>
              <a:t> express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823587" y="2087174"/>
            <a:ext cx="4818609" cy="46166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0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Plotly</a:t>
            </a:r>
            <a:r>
              <a:rPr lang="en-US" sz="3200" dirty="0"/>
              <a:t> creates graphs from the data in </a:t>
            </a:r>
            <a:r>
              <a:rPr lang="en-US" sz="3200" dirty="0" err="1"/>
              <a:t>DataFrames</a:t>
            </a:r>
            <a:r>
              <a:rPr lang="en-US" sz="3200" dirty="0"/>
              <a:t> (which is why we learnt pandas)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 to load the data so we can plot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823587" y="1348511"/>
            <a:ext cx="4818609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27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7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Histogram is a type of bar chart where the horizontal axis is numerical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Goal: Let’s graph how many people got different math scores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82B4FBC-B737-D713-5A23-451FE00F0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1825625"/>
            <a:ext cx="6135072" cy="46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5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create a histogram, we can use the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3200" dirty="0"/>
              <a:t> method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takes in a </a:t>
            </a:r>
            <a:r>
              <a:rPr lang="en-US" sz="3200" dirty="0" err="1"/>
              <a:t>dataframe</a:t>
            </a:r>
            <a:r>
              <a:rPr lang="en-US" sz="3200" dirty="0"/>
              <a:t>, and a keyword parameter of what the column should be on the horizontal 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823587" y="794513"/>
            <a:ext cx="4818609" cy="3046988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90464-4627-54F1-5EA2-A4CD6306D4F3}"/>
              </a:ext>
            </a:extLst>
          </p:cNvPr>
          <p:cNvSpPr txBox="1"/>
          <p:nvPr/>
        </p:nvSpPr>
        <p:spPr>
          <a:xfrm>
            <a:off x="7157883" y="4513006"/>
            <a:ext cx="39525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dirty="0"/>
              <a:t> tells </a:t>
            </a:r>
            <a:r>
              <a:rPr lang="en-US" dirty="0" err="1"/>
              <a:t>plotly</a:t>
            </a:r>
            <a:r>
              <a:rPr lang="en-US" dirty="0"/>
              <a:t> to plot how many of the same ‘math score’ value occurs on the x-axis</a:t>
            </a:r>
          </a:p>
        </p:txBody>
      </p:sp>
    </p:spTree>
    <p:extLst>
      <p:ext uri="{BB962C8B-B14F-4D97-AF65-F5344CB8AC3E}">
        <p14:creationId xmlns:p14="http://schemas.microsoft.com/office/powerpoint/2010/main" val="2484584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also need to call 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3200" dirty="0"/>
              <a:t> to show the chart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chart will be pulled up in your browser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hovering over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823587" y="609847"/>
            <a:ext cx="4818609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90464-4627-54F1-5EA2-A4CD6306D4F3}"/>
              </a:ext>
            </a:extLst>
          </p:cNvPr>
          <p:cNvSpPr txBox="1"/>
          <p:nvPr/>
        </p:nvSpPr>
        <p:spPr>
          <a:xfrm>
            <a:off x="7157883" y="4513006"/>
            <a:ext cx="39525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dirty="0"/>
              <a:t> tells </a:t>
            </a:r>
            <a:r>
              <a:rPr lang="en-US" dirty="0" err="1"/>
              <a:t>plotly</a:t>
            </a:r>
            <a:r>
              <a:rPr lang="en-US" dirty="0"/>
              <a:t> to plot how many of the same ‘math score’ value occurs on the x-axis</a:t>
            </a:r>
          </a:p>
        </p:txBody>
      </p:sp>
    </p:spTree>
    <p:extLst>
      <p:ext uri="{BB962C8B-B14F-4D97-AF65-F5344CB8AC3E}">
        <p14:creationId xmlns:p14="http://schemas.microsoft.com/office/powerpoint/2010/main" val="86643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E2C6F9-9E87-CC48-6A15-989E8198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4" y="68263"/>
            <a:ext cx="10875042" cy="647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29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970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Pip: A package manager for Python</a:t>
            </a:r>
          </a:p>
          <a:p>
            <a:pPr lvl="1">
              <a:buFontTx/>
              <a:buChar char="-"/>
            </a:pPr>
            <a:r>
              <a:rPr lang="en-US" dirty="0"/>
              <a:t>What is it, how to install packages</a:t>
            </a:r>
          </a:p>
          <a:p>
            <a:pPr>
              <a:buFontTx/>
              <a:buChar char="-"/>
            </a:pPr>
            <a:r>
              <a:rPr lang="en-US" dirty="0"/>
              <a:t>Pandas: A data analysis library</a:t>
            </a:r>
          </a:p>
          <a:p>
            <a:pPr lvl="1">
              <a:buFontTx/>
              <a:buChar char="-"/>
            </a:pPr>
            <a:r>
              <a:rPr lang="en-US" dirty="0"/>
              <a:t>How to load data</a:t>
            </a:r>
          </a:p>
          <a:p>
            <a:pPr lvl="1">
              <a:buFontTx/>
              <a:buChar char="-"/>
            </a:pPr>
            <a:r>
              <a:rPr lang="en-US" dirty="0"/>
              <a:t>How to analyze data</a:t>
            </a:r>
          </a:p>
          <a:p>
            <a:pPr lvl="1">
              <a:buFontTx/>
              <a:buChar char="-"/>
            </a:pPr>
            <a:r>
              <a:rPr lang="en-US" dirty="0"/>
              <a:t>How to filter and get columns</a:t>
            </a:r>
          </a:p>
          <a:p>
            <a:pPr>
              <a:buFontTx/>
              <a:buChar char="-"/>
            </a:pPr>
            <a:r>
              <a:rPr lang="en-US" dirty="0" err="1"/>
              <a:t>Plotly</a:t>
            </a:r>
            <a:r>
              <a:rPr lang="en-US" dirty="0"/>
              <a:t>: A data visualization library</a:t>
            </a:r>
          </a:p>
          <a:p>
            <a:pPr lvl="1">
              <a:buFontTx/>
              <a:buChar char="-"/>
            </a:pPr>
            <a:r>
              <a:rPr lang="en-US" dirty="0"/>
              <a:t>How to make a histogram</a:t>
            </a:r>
          </a:p>
          <a:p>
            <a:pPr lvl="1">
              <a:buFontTx/>
              <a:buChar char="-"/>
            </a:pPr>
            <a:r>
              <a:rPr lang="en-US" dirty="0"/>
              <a:t>Analyzing a histogram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plot different scores by changing the column associated with the x keyword parameter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setting it to the reading score or writing score columns!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823587" y="609847"/>
            <a:ext cx="4818609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90464-4627-54F1-5EA2-A4CD6306D4F3}"/>
              </a:ext>
            </a:extLst>
          </p:cNvPr>
          <p:cNvSpPr txBox="1"/>
          <p:nvPr/>
        </p:nvSpPr>
        <p:spPr>
          <a:xfrm>
            <a:off x="7157883" y="4513006"/>
            <a:ext cx="39525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dirty="0"/>
              <a:t> tells </a:t>
            </a:r>
            <a:r>
              <a:rPr lang="en-US" dirty="0" err="1"/>
              <a:t>plotly</a:t>
            </a:r>
            <a:r>
              <a:rPr lang="en-US" dirty="0"/>
              <a:t> to plot how many of the same ‘math score’ value occurs on the x-axis</a:t>
            </a:r>
          </a:p>
        </p:txBody>
      </p:sp>
    </p:spTree>
    <p:extLst>
      <p:ext uri="{BB962C8B-B14F-4D97-AF65-F5344CB8AC3E}">
        <p14:creationId xmlns:p14="http://schemas.microsoft.com/office/powerpoint/2010/main" val="170324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887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set the color keyword parameter to a column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it’s set, data will be colored based on its value in that column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try setting the color based on the student’s gender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626943" y="609847"/>
            <a:ext cx="5427406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"gender"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2636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DCD2C0-F865-85DA-9E83-78B7F920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351"/>
            <a:ext cx="12192000" cy="4993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45B7C-1F5D-AE37-28B9-C2E0A0FAD3FB}"/>
              </a:ext>
            </a:extLst>
          </p:cNvPr>
          <p:cNvSpPr txBox="1"/>
          <p:nvPr/>
        </p:nvSpPr>
        <p:spPr>
          <a:xfrm>
            <a:off x="8908027" y="359790"/>
            <a:ext cx="31072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also click the labels in the legend to toggle which are shown!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BFC8D5C-4C52-027A-D8A9-DDE0BDB74521}"/>
              </a:ext>
            </a:extLst>
          </p:cNvPr>
          <p:cNvSpPr/>
          <p:nvPr/>
        </p:nvSpPr>
        <p:spPr>
          <a:xfrm rot="3432546">
            <a:off x="11158593" y="1399850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8874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Make graphs for reading and writing scores based on student’s gender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Comparing the graphs between genders, what do you notice?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173B2-AC9B-11E2-FD4D-9700E8BF7117}"/>
              </a:ext>
            </a:extLst>
          </p:cNvPr>
          <p:cNvSpPr txBox="1"/>
          <p:nvPr/>
        </p:nvSpPr>
        <p:spPr>
          <a:xfrm>
            <a:off x="6626943" y="609847"/>
            <a:ext cx="5427406" cy="341632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plotly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pandas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pd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read_csv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'StudentsPerformance.csv'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histogram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"math score"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"gender"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3127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Pip: A Package Manager for python</a:t>
            </a:r>
          </a:p>
          <a:p>
            <a:pPr lvl="1"/>
            <a:r>
              <a:rPr lang="en-US" dirty="0"/>
              <a:t>Can list packages with pip list</a:t>
            </a:r>
          </a:p>
          <a:p>
            <a:pPr lvl="1"/>
            <a:r>
              <a:rPr lang="en-US" dirty="0"/>
              <a:t>Can install packages with pip install &lt;package name&gt;</a:t>
            </a:r>
          </a:p>
          <a:p>
            <a:r>
              <a:rPr lang="en-US" dirty="0"/>
              <a:t>Pandas: A data analysis library</a:t>
            </a:r>
          </a:p>
          <a:p>
            <a:pPr lvl="1"/>
            <a:r>
              <a:rPr lang="en-US" dirty="0"/>
              <a:t>It lets you load table like (2D) data</a:t>
            </a:r>
          </a:p>
          <a:p>
            <a:pPr lvl="1"/>
            <a:r>
              <a:rPr lang="en-US" dirty="0"/>
              <a:t>Has methods to get various statistics (mean, median, mode)</a:t>
            </a:r>
          </a:p>
          <a:p>
            <a:pPr lvl="1"/>
            <a:r>
              <a:rPr lang="en-US" dirty="0"/>
              <a:t>Can use head and describe to see the data</a:t>
            </a:r>
          </a:p>
          <a:p>
            <a:r>
              <a:rPr lang="en-US" dirty="0" err="1"/>
              <a:t>Plotly</a:t>
            </a:r>
            <a:endParaRPr lang="en-US" dirty="0"/>
          </a:p>
          <a:p>
            <a:pPr lvl="1"/>
            <a:r>
              <a:rPr lang="en-US" dirty="0"/>
              <a:t>It lets you make charts (we saw histograms)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CLONE of 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Participation due Thursday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 due Thursday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on Friday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HW7 Due 5/15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Capstone Project Presentations 5/16 and 5/17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Pip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556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Pip: A package manager for python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Package Manager: Automates installing, updating, and removing packages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Package: A library or module.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AC8875E-ABC6-8C89-23BC-1E7E33553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8" y="1027906"/>
            <a:ext cx="3340615" cy="4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Do you have Pip?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556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Check if you have Pip by typing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pip --version</a:t>
            </a:r>
          </a:p>
          <a:p>
            <a:pPr marL="0" indent="0">
              <a:buNone/>
            </a:pPr>
            <a:r>
              <a:rPr lang="en-US" sz="3200" dirty="0"/>
              <a:t>in the terminal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it doesn’t work try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pip3 --version</a:t>
            </a:r>
          </a:p>
          <a:p>
            <a:pPr marL="0" indent="0">
              <a:buNone/>
            </a:pPr>
            <a:r>
              <a:rPr lang="en-US" sz="3200" dirty="0"/>
              <a:t>(If pip3 works, use that instead)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E7CB3-D0A7-D0E0-BF6F-D1CA9A60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13" y="2838291"/>
            <a:ext cx="6815395" cy="1325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304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Using 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21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see the packages installed type: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pip list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This list may be long…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Thankfully, it’s alphabetical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AC8875E-ABC6-8C89-23BC-1E7E33553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8" y="1027906"/>
            <a:ext cx="3340615" cy="4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0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Using Pip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21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install a package type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pip install &lt;package name&gt;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This downloads a package from </a:t>
            </a:r>
            <a:r>
              <a:rPr lang="en-US" sz="3200" dirty="0">
                <a:hlinkClick r:id="rId2"/>
              </a:rPr>
              <a:t>pypi.org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look at the website!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AC8875E-ABC6-8C89-23BC-1E7E33553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8" y="1027906"/>
            <a:ext cx="3340615" cy="4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Installing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211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Type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pip install pandas </a:t>
            </a:r>
            <a:r>
              <a:rPr lang="en-US" sz="3200" dirty="0" err="1">
                <a:latin typeface="Consolas" panose="020B0609020204030204" pitchFamily="49" charset="0"/>
              </a:rPr>
              <a:t>plotly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installs both pandas and </a:t>
            </a:r>
            <a:r>
              <a:rPr lang="en-US" sz="3200" dirty="0" err="1"/>
              <a:t>plotly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using </a:t>
            </a:r>
            <a:r>
              <a:rPr lang="en-US" sz="3200" dirty="0">
                <a:latin typeface="Consolas" panose="020B0609020204030204" pitchFamily="49" charset="0"/>
              </a:rPr>
              <a:t>pip list</a:t>
            </a:r>
            <a:r>
              <a:rPr lang="en-US" sz="3200" dirty="0"/>
              <a:t> to see if they were installed successfully!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AC8875E-ABC6-8C89-23BC-1E7E33553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28" y="1027906"/>
            <a:ext cx="3340615" cy="4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165</TotalTime>
  <Words>1605</Words>
  <Application>Microsoft Office PowerPoint</Application>
  <PresentationFormat>Widescreen</PresentationFormat>
  <Paragraphs>252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Office Theme</vt:lpstr>
      <vt:lpstr>Pip Pandas and Plotly</vt:lpstr>
      <vt:lpstr>Announcement Slide</vt:lpstr>
      <vt:lpstr>Learning Goals Slide</vt:lpstr>
      <vt:lpstr>Pip</vt:lpstr>
      <vt:lpstr>Pip</vt:lpstr>
      <vt:lpstr>Do you have Pip?</vt:lpstr>
      <vt:lpstr>Using Pip</vt:lpstr>
      <vt:lpstr>Using Pip</vt:lpstr>
      <vt:lpstr>Installing</vt:lpstr>
      <vt:lpstr>Pandas</vt:lpstr>
      <vt:lpstr>Pandas</vt:lpstr>
      <vt:lpstr>Pandas</vt:lpstr>
      <vt:lpstr>Pandas</vt:lpstr>
      <vt:lpstr>Pandas</vt:lpstr>
      <vt:lpstr>Pandas</vt:lpstr>
      <vt:lpstr>Analysis</vt:lpstr>
      <vt:lpstr>Analysis</vt:lpstr>
      <vt:lpstr>Analysis</vt:lpstr>
      <vt:lpstr>Filtering</vt:lpstr>
      <vt:lpstr>Filtering</vt:lpstr>
      <vt:lpstr>Activity</vt:lpstr>
      <vt:lpstr>Plotly</vt:lpstr>
      <vt:lpstr>Plotly</vt:lpstr>
      <vt:lpstr>Plotly</vt:lpstr>
      <vt:lpstr>Plotly</vt:lpstr>
      <vt:lpstr>Plotly</vt:lpstr>
      <vt:lpstr>Plotly</vt:lpstr>
      <vt:lpstr>Plotly</vt:lpstr>
      <vt:lpstr>PowerPoint Presentation</vt:lpstr>
      <vt:lpstr>Plotly</vt:lpstr>
      <vt:lpstr>Plotly</vt:lpstr>
      <vt:lpstr>PowerPoint Presentation</vt:lpstr>
      <vt:lpstr>Activity</vt:lpstr>
      <vt:lpstr>Recap + Closing</vt:lpstr>
      <vt:lpstr>What did we learn?</vt:lpstr>
      <vt:lpstr>CLONE of 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3</cp:revision>
  <dcterms:created xsi:type="dcterms:W3CDTF">2023-05-01T04:20:15Z</dcterms:created>
  <dcterms:modified xsi:type="dcterms:W3CDTF">2023-05-01T17:14:11Z</dcterms:modified>
</cp:coreProperties>
</file>