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85" r:id="rId6"/>
    <p:sldId id="287" r:id="rId7"/>
    <p:sldId id="288" r:id="rId8"/>
    <p:sldId id="289" r:id="rId9"/>
    <p:sldId id="286" r:id="rId10"/>
    <p:sldId id="290" r:id="rId11"/>
    <p:sldId id="283" r:id="rId12"/>
    <p:sldId id="291" r:id="rId13"/>
    <p:sldId id="292" r:id="rId14"/>
    <p:sldId id="293" r:id="rId15"/>
    <p:sldId id="294" r:id="rId16"/>
    <p:sldId id="284" r:id="rId17"/>
    <p:sldId id="295" r:id="rId18"/>
    <p:sldId id="296" r:id="rId19"/>
    <p:sldId id="277" r:id="rId20"/>
    <p:sldId id="278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5200" dirty="0"/>
              <a:t>GUIs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TKinter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On the website is some code that uses </a:t>
            </a:r>
            <a:r>
              <a:rPr lang="en-US" sz="3200" dirty="0" err="1"/>
              <a:t>Tkinter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makes a window with:</a:t>
            </a:r>
          </a:p>
          <a:p>
            <a:pPr>
              <a:buFontTx/>
              <a:buChar char="-"/>
            </a:pPr>
            <a:r>
              <a:rPr lang="en-US" sz="3200" dirty="0"/>
              <a:t>Some Text</a:t>
            </a:r>
          </a:p>
          <a:p>
            <a:pPr>
              <a:buFontTx/>
              <a:buChar char="-"/>
            </a:pPr>
            <a:r>
              <a:rPr lang="en-US" sz="3200" dirty="0"/>
              <a:t>A Button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look at the code to see how this works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1C40B-5EBC-4290-727A-CE111C2C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49" y="2125867"/>
            <a:ext cx="3764606" cy="2606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490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Events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On most GUIs, you may want something to happen when you click a button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can we do this?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Events!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1C40B-5EBC-4290-727A-CE111C2C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49" y="2125867"/>
            <a:ext cx="3764606" cy="2606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505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An Event is something that happens when a user interacts with you GUI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can be:</a:t>
            </a:r>
          </a:p>
          <a:p>
            <a:pPr>
              <a:buFontTx/>
              <a:buChar char="-"/>
            </a:pPr>
            <a:r>
              <a:rPr lang="en-US" sz="3200" dirty="0"/>
              <a:t>Clicking a button</a:t>
            </a:r>
          </a:p>
          <a:p>
            <a:pPr>
              <a:buFontTx/>
              <a:buChar char="-"/>
            </a:pPr>
            <a:r>
              <a:rPr lang="en-US" sz="3200" dirty="0"/>
              <a:t>Typing a letter</a:t>
            </a:r>
          </a:p>
          <a:p>
            <a:pPr>
              <a:buFontTx/>
              <a:buChar char="-"/>
            </a:pPr>
            <a:r>
              <a:rPr lang="en-US" sz="3200" dirty="0"/>
              <a:t>And More!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1C40B-5EBC-4290-727A-CE111C2C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49" y="2125867"/>
            <a:ext cx="3764606" cy="2606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365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When an event occurs (like clicking a button), the code starts the event handler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is code that runs when the event occurs.</a:t>
            </a:r>
          </a:p>
          <a:p>
            <a:pPr marL="0" indent="0">
              <a:buNone/>
            </a:pPr>
            <a:r>
              <a:rPr lang="en-US" sz="3200" dirty="0"/>
              <a:t>- Code that does something when a button is clicked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1C40B-5EBC-4290-727A-CE111C2C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549" y="2125867"/>
            <a:ext cx="3764606" cy="2606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537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On the website is code that does this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When you click the button, it prints </a:t>
            </a:r>
            <a:r>
              <a:rPr lang="en-US" sz="3200" dirty="0">
                <a:latin typeface="Consolas" panose="020B0609020204030204" pitchFamily="49" charset="0"/>
              </a:rPr>
              <a:t>Button clicked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look at the code to see how this works!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4A695-B553-068D-F7C4-DD70C559F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652" y="2125867"/>
            <a:ext cx="3749365" cy="2606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986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Stopwatch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4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Stopwatch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Finally, we can put this together to make a stopwatch GUI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stopwatch can start counting from 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can also be paused or reset with the buttons at the bottom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22DD3-F965-1028-3D27-25A224A5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602" y="2041187"/>
            <a:ext cx="3734124" cy="2598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853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Stopwatch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look at the code (on the website) and try to figure out how it works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22DD3-F965-1028-3D27-25A224A5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602" y="2041187"/>
            <a:ext cx="3734124" cy="2598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134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- HW7 Due the 15</a:t>
            </a:r>
            <a:r>
              <a:rPr lang="en-US" sz="3200" baseline="30000" dirty="0"/>
              <a:t>th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- Capstone Presentations the 15</a:t>
            </a:r>
            <a:r>
              <a:rPr lang="en-US" sz="3200" baseline="30000" dirty="0"/>
              <a:t>th</a:t>
            </a:r>
            <a:r>
              <a:rPr lang="en-US" sz="3200" dirty="0"/>
              <a:t> and 16</a:t>
            </a:r>
            <a:r>
              <a:rPr lang="en-US" sz="3200" baseline="30000" dirty="0"/>
              <a:t>th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GUI</a:t>
            </a:r>
          </a:p>
          <a:p>
            <a:pPr lvl="1"/>
            <a:r>
              <a:rPr lang="en-US" dirty="0"/>
              <a:t>A way of interacting with code through a visual that can be manipulated</a:t>
            </a:r>
          </a:p>
          <a:p>
            <a:pPr lvl="1"/>
            <a:r>
              <a:rPr lang="en-US" dirty="0"/>
              <a:t>Example: App or Website</a:t>
            </a:r>
          </a:p>
          <a:p>
            <a:r>
              <a:rPr lang="en-US" dirty="0" err="1"/>
              <a:t>TKinter</a:t>
            </a:r>
            <a:endParaRPr lang="en-US" dirty="0"/>
          </a:p>
          <a:p>
            <a:pPr lvl="1"/>
            <a:r>
              <a:rPr lang="en-US" dirty="0"/>
              <a:t>A library in python for creating GUIs</a:t>
            </a:r>
          </a:p>
          <a:p>
            <a:r>
              <a:rPr lang="en-US" dirty="0"/>
              <a:t>Events</a:t>
            </a:r>
          </a:p>
          <a:p>
            <a:pPr lvl="1"/>
            <a:r>
              <a:rPr lang="en-US" dirty="0"/>
              <a:t>An event can occur when a user interacts with you GUI</a:t>
            </a:r>
          </a:p>
          <a:p>
            <a:pPr lvl="2"/>
            <a:r>
              <a:rPr lang="en-US" dirty="0"/>
              <a:t>Example: Clicking a button</a:t>
            </a:r>
          </a:p>
          <a:p>
            <a:pPr lvl="1"/>
            <a:r>
              <a:rPr lang="en-US" dirty="0"/>
              <a:t>When an event occurs, you can have specific code run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- HW7 Due the 15th</a:t>
            </a:r>
          </a:p>
          <a:p>
            <a:pPr marL="0" indent="0">
              <a:buNone/>
            </a:pPr>
            <a:r>
              <a:rPr lang="en-US" sz="3200" dirty="0"/>
              <a:t>- Capstone Presentations the 15th and 16th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GUIs</a:t>
            </a:r>
          </a:p>
          <a:p>
            <a:pPr>
              <a:buFontTx/>
              <a:buChar char="-"/>
            </a:pPr>
            <a:r>
              <a:rPr lang="en-US" dirty="0"/>
              <a:t>What is a GUI? What are some examples?</a:t>
            </a:r>
          </a:p>
          <a:p>
            <a:pPr marL="0" indent="0">
              <a:buNone/>
            </a:pPr>
            <a:r>
              <a:rPr lang="en-US" dirty="0" err="1"/>
              <a:t>Tkinter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How can we make a GUI&gt;</a:t>
            </a:r>
          </a:p>
          <a:p>
            <a:pPr marL="0" indent="0">
              <a:buNone/>
            </a:pPr>
            <a:r>
              <a:rPr lang="en-US" dirty="0"/>
              <a:t>Events</a:t>
            </a:r>
          </a:p>
          <a:p>
            <a:pPr marL="0" indent="0">
              <a:buNone/>
            </a:pPr>
            <a:r>
              <a:rPr lang="en-US" dirty="0"/>
              <a:t>- What is an event? How can we trigger code when a button is clicked?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GUIs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Python is great for processing data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But code can be used for things other than data processing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21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Code can be used to make websites and apps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Websites and apps are examples of GUIs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GUI = Graphical User Interface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57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GUI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GUI = Graphical User Interface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 GUI is a way for a person to interact with code using a graphical display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Today we’ll be learning how to make them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98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 err="1"/>
              <a:t>TKinter</a:t>
            </a:r>
            <a:endParaRPr lang="en-US" dirty="0"/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TKinter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252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Tkinter</a:t>
            </a:r>
            <a:r>
              <a:rPr lang="en-US" sz="3200" dirty="0"/>
              <a:t> is a library built into python that is used to make GUIs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It will let us display text, buttons, and more for a user to interact with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96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28</TotalTime>
  <Words>440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Consolas</vt:lpstr>
      <vt:lpstr>Office Theme</vt:lpstr>
      <vt:lpstr>GUIs</vt:lpstr>
      <vt:lpstr>Announcement Slide</vt:lpstr>
      <vt:lpstr>Learning Goals Slide</vt:lpstr>
      <vt:lpstr>GUIs</vt:lpstr>
      <vt:lpstr>GUI</vt:lpstr>
      <vt:lpstr>GUI</vt:lpstr>
      <vt:lpstr>GUI</vt:lpstr>
      <vt:lpstr>TKinter</vt:lpstr>
      <vt:lpstr>TKinter</vt:lpstr>
      <vt:lpstr>TKinter</vt:lpstr>
      <vt:lpstr>Events</vt:lpstr>
      <vt:lpstr>Events</vt:lpstr>
      <vt:lpstr>Events</vt:lpstr>
      <vt:lpstr>Events</vt:lpstr>
      <vt:lpstr>Events</vt:lpstr>
      <vt:lpstr>Stopwatch</vt:lpstr>
      <vt:lpstr>Stopwatch</vt:lpstr>
      <vt:lpstr>Stopwatch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GUIs</dc:title>
  <dc:creator>kobi</dc:creator>
  <cp:lastModifiedBy>kobi</cp:lastModifiedBy>
  <cp:revision>2</cp:revision>
  <dcterms:created xsi:type="dcterms:W3CDTF">2023-05-10T05:49:02Z</dcterms:created>
  <dcterms:modified xsi:type="dcterms:W3CDTF">2023-05-10T06:17:44Z</dcterms:modified>
</cp:coreProperties>
</file>